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7620000"/>
  <p:notesSz cx="12192000" cy="7620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551" y="294252"/>
            <a:ext cx="11418570" cy="1513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4267200"/>
            <a:ext cx="8534400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752600"/>
            <a:ext cx="530352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752600"/>
            <a:ext cx="530352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305" y="1150409"/>
            <a:ext cx="11320780" cy="1247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600" y="1507016"/>
            <a:ext cx="11734541" cy="5714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7086600"/>
            <a:ext cx="390144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7086600"/>
            <a:ext cx="280416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7086600"/>
            <a:ext cx="280416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hyperlink" Target="http://www.instagram.com/s" TargetMode="External"/><Relationship Id="rId7" Type="http://schemas.openxmlformats.org/officeDocument/2006/relationships/image" Target="../media/image12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3" Type="http://schemas.openxmlformats.org/officeDocument/2006/relationships/image" Target="../media/image117.png"/><Relationship Id="rId4" Type="http://schemas.openxmlformats.org/officeDocument/2006/relationships/image" Target="../media/image12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34" y="1823363"/>
            <a:ext cx="7323435" cy="5790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6570" y="2738935"/>
            <a:ext cx="519811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0655" algn="l"/>
                <a:tab pos="4846955" algn="l"/>
              </a:tabLst>
            </a:pPr>
            <a:r>
              <a:rPr dirty="0" sz="4900" spc="-10">
                <a:solidFill>
                  <a:srgbClr val="41C2C8"/>
                </a:solidFill>
              </a:rPr>
              <a:t>PROJECT</a:t>
            </a:r>
            <a:r>
              <a:rPr dirty="0" sz="4900">
                <a:solidFill>
                  <a:srgbClr val="41C2C8"/>
                </a:solidFill>
              </a:rPr>
              <a:t>	</a:t>
            </a:r>
            <a:r>
              <a:rPr dirty="0" sz="4900" spc="-10">
                <a:solidFill>
                  <a:srgbClr val="41C2C8"/>
                </a:solidFill>
              </a:rPr>
              <a:t>PHASE</a:t>
            </a:r>
            <a:r>
              <a:rPr dirty="0" sz="4900">
                <a:solidFill>
                  <a:srgbClr val="41C2C8"/>
                </a:solidFill>
              </a:rPr>
              <a:t>	</a:t>
            </a:r>
            <a:r>
              <a:rPr dirty="0" sz="4900" spc="-50">
                <a:solidFill>
                  <a:srgbClr val="41C2C8"/>
                </a:solidFill>
              </a:rPr>
              <a:t>2</a:t>
            </a:r>
            <a:endParaRPr sz="49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9110" y="458991"/>
            <a:ext cx="6676023" cy="9311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642" y="3591675"/>
            <a:ext cx="6223000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07919"/>
            <a:ext cx="12192000" cy="1120775"/>
            <a:chOff x="0" y="607919"/>
            <a:chExt cx="12192000" cy="11207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7919"/>
              <a:ext cx="12192001" cy="11205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12" y="891760"/>
              <a:ext cx="11575770" cy="74387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4299" y="1571325"/>
              <a:ext cx="11637010" cy="38735"/>
            </a:xfrm>
            <a:custGeom>
              <a:avLst/>
              <a:gdLst/>
              <a:ahLst/>
              <a:cxnLst/>
              <a:rect l="l" t="t" r="r" b="b"/>
              <a:pathLst>
                <a:path w="11637010" h="38734">
                  <a:moveTo>
                    <a:pt x="11636623" y="38735"/>
                  </a:moveTo>
                  <a:lnTo>
                    <a:pt x="0" y="38735"/>
                  </a:lnTo>
                  <a:lnTo>
                    <a:pt x="0" y="0"/>
                  </a:lnTo>
                  <a:lnTo>
                    <a:pt x="11636623" y="0"/>
                  </a:lnTo>
                  <a:lnTo>
                    <a:pt x="11636623" y="38735"/>
                  </a:lnTo>
                  <a:close/>
                </a:path>
              </a:pathLst>
            </a:custGeom>
            <a:solidFill>
              <a:srgbClr val="C1408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1877" y="3074044"/>
            <a:ext cx="11860530" cy="4367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177800" indent="758190">
              <a:lnSpc>
                <a:spcPct val="100000"/>
              </a:lnSpc>
              <a:spcBef>
                <a:spcPts val="90"/>
              </a:spcBef>
            </a:pPr>
            <a:r>
              <a:rPr dirty="0" sz="4750" spc="80" i="1">
                <a:solidFill>
                  <a:srgbClr val="0F0F0F"/>
                </a:solidFill>
                <a:latin typeface="Cambria"/>
                <a:cs typeface="Cambria"/>
              </a:rPr>
              <a:t>Mother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Dairy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50" i="1">
                <a:solidFill>
                  <a:srgbClr val="0F0F0F"/>
                </a:solidFill>
                <a:latin typeface="Cambria"/>
                <a:cs typeface="Cambria"/>
              </a:rPr>
              <a:t>is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60" i="1">
                <a:solidFill>
                  <a:srgbClr val="0F0F0F"/>
                </a:solidFill>
                <a:latin typeface="Cambria"/>
                <a:cs typeface="Cambria"/>
              </a:rPr>
              <a:t>known</a:t>
            </a:r>
            <a:r>
              <a:rPr dirty="0" sz="4750" spc="-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65" i="1">
                <a:solidFill>
                  <a:srgbClr val="0F0F0F"/>
                </a:solidFill>
                <a:latin typeface="Cambria"/>
                <a:cs typeface="Cambria"/>
              </a:rPr>
              <a:t>for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20" i="1">
                <a:solidFill>
                  <a:srgbClr val="0F0F0F"/>
                </a:solidFill>
                <a:latin typeface="Cambria"/>
                <a:cs typeface="Cambria"/>
              </a:rPr>
              <a:t>its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85" i="1">
                <a:solidFill>
                  <a:srgbClr val="0F0F0F"/>
                </a:solidFill>
                <a:latin typeface="Cambria"/>
                <a:cs typeface="Cambria"/>
              </a:rPr>
              <a:t>trustworthy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and</a:t>
            </a:r>
            <a:r>
              <a:rPr dirty="0" sz="4750" spc="2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05" i="1">
                <a:solidFill>
                  <a:srgbClr val="0F0F0F"/>
                </a:solidFill>
                <a:latin typeface="Cambria"/>
                <a:cs typeface="Cambria"/>
              </a:rPr>
              <a:t>wholesome</a:t>
            </a:r>
            <a:r>
              <a:rPr dirty="0" sz="4750" spc="3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image,</a:t>
            </a:r>
            <a:r>
              <a:rPr dirty="0" sz="4750" spc="2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00" i="1">
                <a:solidFill>
                  <a:srgbClr val="0F0F0F"/>
                </a:solidFill>
                <a:latin typeface="Cambria"/>
                <a:cs typeface="Cambria"/>
              </a:rPr>
              <a:t>offering</a:t>
            </a:r>
            <a:r>
              <a:rPr dirty="0" sz="4750" spc="3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a</a:t>
            </a:r>
            <a:r>
              <a:rPr dirty="0" sz="4750" spc="3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00" i="1">
                <a:solidFill>
                  <a:srgbClr val="0F0F0F"/>
                </a:solidFill>
                <a:latin typeface="Cambria"/>
                <a:cs typeface="Cambria"/>
              </a:rPr>
              <a:t>wide</a:t>
            </a:r>
            <a:r>
              <a:rPr dirty="0" sz="4750" spc="2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range </a:t>
            </a:r>
            <a:r>
              <a:rPr dirty="0" sz="4750" spc="190" i="1">
                <a:solidFill>
                  <a:srgbClr val="0F0F0F"/>
                </a:solidFill>
                <a:latin typeface="Cambria"/>
                <a:cs typeface="Cambria"/>
              </a:rPr>
              <a:t>of</a:t>
            </a:r>
            <a:r>
              <a:rPr dirty="0" sz="4750" spc="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dairy</a:t>
            </a:r>
            <a:r>
              <a:rPr dirty="0" sz="4750" spc="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60" i="1">
                <a:solidFill>
                  <a:srgbClr val="0F0F0F"/>
                </a:solidFill>
                <a:latin typeface="Cambria"/>
                <a:cs typeface="Cambria"/>
              </a:rPr>
              <a:t>products.</a:t>
            </a:r>
            <a:r>
              <a:rPr dirty="0" sz="4750" spc="2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The</a:t>
            </a:r>
            <a:r>
              <a:rPr dirty="0" sz="4750" spc="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brand</a:t>
            </a:r>
            <a:r>
              <a:rPr dirty="0" sz="4750" spc="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70" i="1">
                <a:solidFill>
                  <a:srgbClr val="0F0F0F"/>
                </a:solidFill>
                <a:latin typeface="Cambria"/>
                <a:cs typeface="Cambria"/>
              </a:rPr>
              <a:t>tone</a:t>
            </a:r>
            <a:r>
              <a:rPr dirty="0" sz="4750" spc="2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65" i="1">
                <a:solidFill>
                  <a:srgbClr val="0F0F0F"/>
                </a:solidFill>
                <a:latin typeface="Cambria"/>
                <a:cs typeface="Cambria"/>
              </a:rPr>
              <a:t>for</a:t>
            </a:r>
            <a:r>
              <a:rPr dirty="0" sz="4750" spc="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70" i="1">
                <a:solidFill>
                  <a:srgbClr val="0F0F0F"/>
                </a:solidFill>
                <a:latin typeface="Cambria"/>
                <a:cs typeface="Cambria"/>
              </a:rPr>
              <a:t>Mother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Dairy</a:t>
            </a:r>
            <a:r>
              <a:rPr dirty="0" sz="4750" spc="-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50" i="1">
                <a:solidFill>
                  <a:srgbClr val="0F0F0F"/>
                </a:solidFill>
                <a:latin typeface="Cambria"/>
                <a:cs typeface="Cambria"/>
              </a:rPr>
              <a:t>is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85" i="1">
                <a:solidFill>
                  <a:srgbClr val="0F0F0F"/>
                </a:solidFill>
                <a:latin typeface="Cambria"/>
                <a:cs typeface="Cambria"/>
              </a:rPr>
              <a:t>typically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14" i="1">
                <a:solidFill>
                  <a:srgbClr val="0F0F0F"/>
                </a:solidFill>
                <a:latin typeface="Cambria"/>
                <a:cs typeface="Cambria"/>
              </a:rPr>
              <a:t>friendly,</a:t>
            </a:r>
            <a:r>
              <a:rPr dirty="0" sz="4750" spc="-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reliable,</a:t>
            </a:r>
            <a:r>
              <a:rPr dirty="0" sz="4750" spc="-1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-25" i="1">
                <a:solidFill>
                  <a:srgbClr val="0F0F0F"/>
                </a:solidFill>
                <a:latin typeface="Cambria"/>
                <a:cs typeface="Cambria"/>
              </a:rPr>
              <a:t>and</a:t>
            </a:r>
            <a:endParaRPr sz="4750">
              <a:latin typeface="Cambria"/>
              <a:cs typeface="Cambria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4750" spc="150" i="1">
                <a:solidFill>
                  <a:srgbClr val="0F0F0F"/>
                </a:solidFill>
                <a:latin typeface="Cambria"/>
                <a:cs typeface="Cambria"/>
              </a:rPr>
              <a:t>family-</a:t>
            </a:r>
            <a:r>
              <a:rPr dirty="0" sz="4750" spc="45" i="1">
                <a:solidFill>
                  <a:srgbClr val="0F0F0F"/>
                </a:solidFill>
                <a:latin typeface="Cambria"/>
                <a:cs typeface="Cambria"/>
              </a:rPr>
              <a:t>oriented,</a:t>
            </a:r>
            <a:r>
              <a:rPr dirty="0" sz="4750" spc="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75" i="1">
                <a:solidFill>
                  <a:srgbClr val="0F0F0F"/>
                </a:solidFill>
                <a:latin typeface="Cambria"/>
                <a:cs typeface="Cambria"/>
              </a:rPr>
              <a:t>emphasizing</a:t>
            </a:r>
            <a:r>
              <a:rPr dirty="0" sz="4750" spc="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80" i="1">
                <a:solidFill>
                  <a:srgbClr val="0F0F0F"/>
                </a:solidFill>
                <a:latin typeface="Cambria"/>
                <a:cs typeface="Cambria"/>
              </a:rPr>
              <a:t>the</a:t>
            </a:r>
            <a:r>
              <a:rPr dirty="0" sz="4750" spc="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95" i="1">
                <a:solidFill>
                  <a:srgbClr val="0F0F0F"/>
                </a:solidFill>
                <a:latin typeface="Cambria"/>
                <a:cs typeface="Cambria"/>
              </a:rPr>
              <a:t>goodness</a:t>
            </a:r>
            <a:r>
              <a:rPr dirty="0" sz="4750" spc="1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165" i="1">
                <a:solidFill>
                  <a:srgbClr val="0F0F0F"/>
                </a:solidFill>
                <a:latin typeface="Cambria"/>
                <a:cs typeface="Cambria"/>
              </a:rPr>
              <a:t>of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their</a:t>
            </a:r>
            <a:r>
              <a:rPr dirty="0" sz="4750" spc="7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50" i="1">
                <a:solidFill>
                  <a:srgbClr val="0F0F0F"/>
                </a:solidFill>
                <a:latin typeface="Cambria"/>
                <a:cs typeface="Cambria"/>
              </a:rPr>
              <a:t>products</a:t>
            </a:r>
            <a:r>
              <a:rPr dirty="0" sz="4750" spc="7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and</a:t>
            </a:r>
            <a:r>
              <a:rPr dirty="0" sz="4750" spc="75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i="1">
                <a:solidFill>
                  <a:srgbClr val="0F0F0F"/>
                </a:solidFill>
                <a:latin typeface="Cambria"/>
                <a:cs typeface="Cambria"/>
              </a:rPr>
              <a:t>their</a:t>
            </a:r>
            <a:r>
              <a:rPr dirty="0" sz="4750" spc="70" i="1">
                <a:solidFill>
                  <a:srgbClr val="0F0F0F"/>
                </a:solidFill>
                <a:latin typeface="Cambria"/>
                <a:cs typeface="Cambria"/>
              </a:rPr>
              <a:t> </a:t>
            </a:r>
            <a:r>
              <a:rPr dirty="0" sz="4750" spc="80" i="1">
                <a:solidFill>
                  <a:srgbClr val="0F0F0F"/>
                </a:solidFill>
                <a:latin typeface="Cambria"/>
                <a:cs typeface="Cambria"/>
              </a:rPr>
              <a:t>commit</a:t>
            </a:r>
            <a:endParaRPr sz="475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861" y="1549080"/>
            <a:ext cx="1029335" cy="1412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100" spc="-180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9100">
              <a:latin typeface="Segoe UI Symbol"/>
              <a:cs typeface="Segoe UI Symbo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414" y="1971706"/>
            <a:ext cx="4574567" cy="767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026" y="1690655"/>
            <a:ext cx="11085062" cy="47846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49269" y="-821492"/>
            <a:ext cx="8747125" cy="3002280"/>
          </a:xfrm>
          <a:prstGeom prst="rect">
            <a:avLst/>
          </a:prstGeom>
        </p:spPr>
        <p:txBody>
          <a:bodyPr wrap="square" lIns="0" tIns="501650" rIns="0" bIns="0" rtlCol="0" vert="horz">
            <a:spAutoFit/>
          </a:bodyPr>
          <a:lstStyle/>
          <a:p>
            <a:pPr marL="951865" indent="-949325">
              <a:lnSpc>
                <a:spcPct val="100000"/>
              </a:lnSpc>
              <a:spcBef>
                <a:spcPts val="3950"/>
              </a:spcBef>
              <a:buSzPct val="70638"/>
              <a:buFont typeface="Segoe UI Symbol"/>
              <a:buChar char="❖"/>
              <a:tabLst>
                <a:tab pos="951865" algn="l"/>
              </a:tabLst>
            </a:pPr>
            <a:r>
              <a:rPr dirty="0" sz="11750" spc="-990" i="1">
                <a:solidFill>
                  <a:srgbClr val="C1408A"/>
                </a:solidFill>
                <a:latin typeface="Cambria"/>
                <a:cs typeface="Cambria"/>
              </a:rPr>
              <a:t>brand</a:t>
            </a:r>
            <a:r>
              <a:rPr dirty="0" sz="11750" spc="835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11750" spc="-885" i="1">
                <a:solidFill>
                  <a:srgbClr val="C1408A"/>
                </a:solidFill>
                <a:latin typeface="Cambria"/>
                <a:cs typeface="Cambria"/>
              </a:rPr>
              <a:t>identity:</a:t>
            </a:r>
            <a:endParaRPr sz="11750">
              <a:latin typeface="Cambria"/>
              <a:cs typeface="Cambria"/>
            </a:endParaRPr>
          </a:p>
          <a:p>
            <a:pPr marL="94615">
              <a:lnSpc>
                <a:spcPct val="100000"/>
              </a:lnSpc>
              <a:spcBef>
                <a:spcPts val="1170"/>
              </a:spcBef>
            </a:pPr>
            <a:r>
              <a:rPr dirty="0" sz="3600" spc="-550" b="1">
                <a:solidFill>
                  <a:srgbClr val="EFEFEF"/>
                </a:solidFill>
                <a:latin typeface="Roboto Bk"/>
                <a:cs typeface="Roboto Bk"/>
              </a:rPr>
              <a:t>-</a:t>
            </a:r>
            <a:endParaRPr sz="3600">
              <a:latin typeface="Roboto Bk"/>
              <a:cs typeface="Roboto Bk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995" y="2286132"/>
            <a:ext cx="11257933" cy="4289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583" y="2832232"/>
            <a:ext cx="9858146" cy="42909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713" y="3378332"/>
            <a:ext cx="10576430" cy="42909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923" y="3924432"/>
            <a:ext cx="11131090" cy="42798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735" y="4470532"/>
            <a:ext cx="10562747" cy="4289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396" y="5016632"/>
            <a:ext cx="10102498" cy="42909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1907" y="5562732"/>
            <a:ext cx="10938542" cy="4289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3426" y="6059455"/>
            <a:ext cx="9240679" cy="47846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8484" y="6657210"/>
            <a:ext cx="9826651" cy="42672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560713" y="7246393"/>
            <a:ext cx="1403985" cy="295910"/>
          </a:xfrm>
          <a:custGeom>
            <a:avLst/>
            <a:gdLst/>
            <a:ahLst/>
            <a:cxnLst/>
            <a:rect l="l" t="t" r="r" b="b"/>
            <a:pathLst>
              <a:path w="1403985" h="295909">
                <a:moveTo>
                  <a:pt x="114163" y="291269"/>
                </a:moveTo>
                <a:lnTo>
                  <a:pt x="0" y="291269"/>
                </a:lnTo>
                <a:lnTo>
                  <a:pt x="5317" y="247535"/>
                </a:lnTo>
                <a:lnTo>
                  <a:pt x="11245" y="242312"/>
                </a:lnTo>
                <a:lnTo>
                  <a:pt x="18068" y="237714"/>
                </a:lnTo>
                <a:lnTo>
                  <a:pt x="25787" y="233739"/>
                </a:lnTo>
                <a:lnTo>
                  <a:pt x="34400" y="230389"/>
                </a:lnTo>
                <a:lnTo>
                  <a:pt x="62941" y="115899"/>
                </a:lnTo>
                <a:lnTo>
                  <a:pt x="57644" y="113241"/>
                </a:lnTo>
                <a:lnTo>
                  <a:pt x="52496" y="109280"/>
                </a:lnTo>
                <a:lnTo>
                  <a:pt x="47498" y="104016"/>
                </a:lnTo>
                <a:lnTo>
                  <a:pt x="42648" y="97451"/>
                </a:lnTo>
                <a:lnTo>
                  <a:pt x="58167" y="56864"/>
                </a:lnTo>
                <a:lnTo>
                  <a:pt x="72518" y="54158"/>
                </a:lnTo>
                <a:lnTo>
                  <a:pt x="85622" y="52225"/>
                </a:lnTo>
                <a:lnTo>
                  <a:pt x="97478" y="51065"/>
                </a:lnTo>
                <a:lnTo>
                  <a:pt x="108086" y="50679"/>
                </a:lnTo>
                <a:lnTo>
                  <a:pt x="118117" y="50767"/>
                </a:lnTo>
                <a:lnTo>
                  <a:pt x="128244" y="51031"/>
                </a:lnTo>
                <a:lnTo>
                  <a:pt x="138465" y="51472"/>
                </a:lnTo>
                <a:lnTo>
                  <a:pt x="148781" y="52089"/>
                </a:lnTo>
                <a:lnTo>
                  <a:pt x="144983" y="65871"/>
                </a:lnTo>
                <a:lnTo>
                  <a:pt x="257757" y="65871"/>
                </a:lnTo>
                <a:lnTo>
                  <a:pt x="266526" y="75638"/>
                </a:lnTo>
                <a:lnTo>
                  <a:pt x="271871" y="89061"/>
                </a:lnTo>
                <a:lnTo>
                  <a:pt x="273797" y="106214"/>
                </a:lnTo>
                <a:lnTo>
                  <a:pt x="273275" y="113512"/>
                </a:lnTo>
                <a:lnTo>
                  <a:pt x="173415" y="113512"/>
                </a:lnTo>
                <a:lnTo>
                  <a:pt x="164578" y="114258"/>
                </a:lnTo>
                <a:lnTo>
                  <a:pt x="155428" y="116496"/>
                </a:lnTo>
                <a:lnTo>
                  <a:pt x="145966" y="120227"/>
                </a:lnTo>
                <a:lnTo>
                  <a:pt x="136193" y="125449"/>
                </a:lnTo>
                <a:lnTo>
                  <a:pt x="109714" y="231582"/>
                </a:lnTo>
                <a:lnTo>
                  <a:pt x="115648" y="234763"/>
                </a:lnTo>
                <a:lnTo>
                  <a:pt x="120973" y="238880"/>
                </a:lnTo>
                <a:lnTo>
                  <a:pt x="125687" y="243933"/>
                </a:lnTo>
                <a:lnTo>
                  <a:pt x="129790" y="249922"/>
                </a:lnTo>
                <a:lnTo>
                  <a:pt x="114163" y="291269"/>
                </a:lnTo>
                <a:close/>
              </a:path>
              <a:path w="1403985" h="295909">
                <a:moveTo>
                  <a:pt x="257757" y="65871"/>
                </a:moveTo>
                <a:lnTo>
                  <a:pt x="144983" y="65871"/>
                </a:lnTo>
                <a:lnTo>
                  <a:pt x="145417" y="65293"/>
                </a:lnTo>
                <a:lnTo>
                  <a:pt x="186573" y="53988"/>
                </a:lnTo>
                <a:lnTo>
                  <a:pt x="205212" y="52415"/>
                </a:lnTo>
                <a:lnTo>
                  <a:pt x="226746" y="53866"/>
                </a:lnTo>
                <a:lnTo>
                  <a:pt x="244144" y="58221"/>
                </a:lnTo>
                <a:lnTo>
                  <a:pt x="257403" y="65478"/>
                </a:lnTo>
                <a:lnTo>
                  <a:pt x="257757" y="65871"/>
                </a:lnTo>
                <a:close/>
              </a:path>
              <a:path w="1403985" h="295909">
                <a:moveTo>
                  <a:pt x="368104" y="141944"/>
                </a:moveTo>
                <a:lnTo>
                  <a:pt x="316123" y="141944"/>
                </a:lnTo>
                <a:lnTo>
                  <a:pt x="314203" y="130631"/>
                </a:lnTo>
                <a:lnTo>
                  <a:pt x="314010" y="125449"/>
                </a:lnTo>
                <a:lnTo>
                  <a:pt x="313889" y="117337"/>
                </a:lnTo>
                <a:lnTo>
                  <a:pt x="314800" y="106539"/>
                </a:lnTo>
                <a:lnTo>
                  <a:pt x="347655" y="65966"/>
                </a:lnTo>
                <a:lnTo>
                  <a:pt x="397846" y="53921"/>
                </a:lnTo>
                <a:lnTo>
                  <a:pt x="422799" y="52415"/>
                </a:lnTo>
                <a:lnTo>
                  <a:pt x="445730" y="53690"/>
                </a:lnTo>
                <a:lnTo>
                  <a:pt x="490841" y="72817"/>
                </a:lnTo>
                <a:lnTo>
                  <a:pt x="501774" y="99404"/>
                </a:lnTo>
                <a:lnTo>
                  <a:pt x="501720" y="110365"/>
                </a:lnTo>
                <a:lnTo>
                  <a:pt x="392159" y="110365"/>
                </a:lnTo>
                <a:lnTo>
                  <a:pt x="386119" y="110871"/>
                </a:lnTo>
                <a:lnTo>
                  <a:pt x="382646" y="111884"/>
                </a:lnTo>
                <a:lnTo>
                  <a:pt x="379906" y="119826"/>
                </a:lnTo>
                <a:lnTo>
                  <a:pt x="376569" y="127484"/>
                </a:lnTo>
                <a:lnTo>
                  <a:pt x="372635" y="134857"/>
                </a:lnTo>
                <a:lnTo>
                  <a:pt x="368104" y="141944"/>
                </a:lnTo>
                <a:close/>
              </a:path>
              <a:path w="1403985" h="295909">
                <a:moveTo>
                  <a:pt x="336416" y="294850"/>
                </a:moveTo>
                <a:lnTo>
                  <a:pt x="295212" y="283801"/>
                </a:lnTo>
                <a:lnTo>
                  <a:pt x="272660" y="252310"/>
                </a:lnTo>
                <a:lnTo>
                  <a:pt x="271677" y="238880"/>
                </a:lnTo>
                <a:lnTo>
                  <a:pt x="271751" y="237714"/>
                </a:lnTo>
                <a:lnTo>
                  <a:pt x="286605" y="193736"/>
                </a:lnTo>
                <a:lnTo>
                  <a:pt x="322010" y="163716"/>
                </a:lnTo>
                <a:lnTo>
                  <a:pt x="375158" y="153339"/>
                </a:lnTo>
                <a:lnTo>
                  <a:pt x="418458" y="153339"/>
                </a:lnTo>
                <a:lnTo>
                  <a:pt x="422581" y="136844"/>
                </a:lnTo>
                <a:lnTo>
                  <a:pt x="423701" y="125259"/>
                </a:lnTo>
                <a:lnTo>
                  <a:pt x="420438" y="116985"/>
                </a:lnTo>
                <a:lnTo>
                  <a:pt x="412794" y="112020"/>
                </a:lnTo>
                <a:lnTo>
                  <a:pt x="400769" y="110365"/>
                </a:lnTo>
                <a:lnTo>
                  <a:pt x="501720" y="110365"/>
                </a:lnTo>
                <a:lnTo>
                  <a:pt x="501686" y="117337"/>
                </a:lnTo>
                <a:lnTo>
                  <a:pt x="497895" y="138363"/>
                </a:lnTo>
                <a:lnTo>
                  <a:pt x="482547" y="199677"/>
                </a:lnTo>
                <a:lnTo>
                  <a:pt x="384165" y="199677"/>
                </a:lnTo>
                <a:lnTo>
                  <a:pt x="372086" y="200905"/>
                </a:lnTo>
                <a:lnTo>
                  <a:pt x="362760" y="204588"/>
                </a:lnTo>
                <a:lnTo>
                  <a:pt x="356187" y="210726"/>
                </a:lnTo>
                <a:lnTo>
                  <a:pt x="352369" y="219319"/>
                </a:lnTo>
                <a:lnTo>
                  <a:pt x="350994" y="224745"/>
                </a:lnTo>
                <a:lnTo>
                  <a:pt x="351392" y="228978"/>
                </a:lnTo>
                <a:lnTo>
                  <a:pt x="353562" y="232016"/>
                </a:lnTo>
                <a:lnTo>
                  <a:pt x="355733" y="234982"/>
                </a:lnTo>
                <a:lnTo>
                  <a:pt x="360146" y="236466"/>
                </a:lnTo>
                <a:lnTo>
                  <a:pt x="497814" y="236466"/>
                </a:lnTo>
                <a:lnTo>
                  <a:pt x="487904" y="276293"/>
                </a:lnTo>
                <a:lnTo>
                  <a:pt x="405869" y="276293"/>
                </a:lnTo>
                <a:lnTo>
                  <a:pt x="395343" y="284411"/>
                </a:lnTo>
                <a:lnTo>
                  <a:pt x="380259" y="290210"/>
                </a:lnTo>
                <a:lnTo>
                  <a:pt x="360616" y="293690"/>
                </a:lnTo>
                <a:lnTo>
                  <a:pt x="336416" y="294850"/>
                </a:lnTo>
                <a:close/>
              </a:path>
              <a:path w="1403985" h="295909">
                <a:moveTo>
                  <a:pt x="251876" y="291269"/>
                </a:moveTo>
                <a:lnTo>
                  <a:pt x="137821" y="291269"/>
                </a:lnTo>
                <a:lnTo>
                  <a:pt x="143138" y="247535"/>
                </a:lnTo>
                <a:lnTo>
                  <a:pt x="149066" y="242312"/>
                </a:lnTo>
                <a:lnTo>
                  <a:pt x="155889" y="237714"/>
                </a:lnTo>
                <a:lnTo>
                  <a:pt x="163608" y="233739"/>
                </a:lnTo>
                <a:lnTo>
                  <a:pt x="172222" y="230389"/>
                </a:lnTo>
                <a:lnTo>
                  <a:pt x="193383" y="145743"/>
                </a:lnTo>
                <a:lnTo>
                  <a:pt x="195418" y="136186"/>
                </a:lnTo>
                <a:lnTo>
                  <a:pt x="196313" y="128569"/>
                </a:lnTo>
                <a:lnTo>
                  <a:pt x="196069" y="122892"/>
                </a:lnTo>
                <a:lnTo>
                  <a:pt x="194685" y="119155"/>
                </a:lnTo>
                <a:lnTo>
                  <a:pt x="192081" y="115393"/>
                </a:lnTo>
                <a:lnTo>
                  <a:pt x="184991" y="113512"/>
                </a:lnTo>
                <a:lnTo>
                  <a:pt x="273275" y="113512"/>
                </a:lnTo>
                <a:lnTo>
                  <a:pt x="272305" y="127097"/>
                </a:lnTo>
                <a:lnTo>
                  <a:pt x="267394" y="151711"/>
                </a:lnTo>
                <a:lnTo>
                  <a:pt x="247535" y="231582"/>
                </a:lnTo>
                <a:lnTo>
                  <a:pt x="253470" y="234763"/>
                </a:lnTo>
                <a:lnTo>
                  <a:pt x="258794" y="238880"/>
                </a:lnTo>
                <a:lnTo>
                  <a:pt x="263508" y="243933"/>
                </a:lnTo>
                <a:lnTo>
                  <a:pt x="267611" y="249922"/>
                </a:lnTo>
                <a:lnTo>
                  <a:pt x="251876" y="291269"/>
                </a:lnTo>
                <a:close/>
              </a:path>
              <a:path w="1403985" h="295909">
                <a:moveTo>
                  <a:pt x="497814" y="236466"/>
                </a:moveTo>
                <a:lnTo>
                  <a:pt x="366802" y="236466"/>
                </a:lnTo>
                <a:lnTo>
                  <a:pt x="376548" y="235808"/>
                </a:lnTo>
                <a:lnTo>
                  <a:pt x="385386" y="233834"/>
                </a:lnTo>
                <a:lnTo>
                  <a:pt x="393315" y="230545"/>
                </a:lnTo>
                <a:lnTo>
                  <a:pt x="400335" y="225939"/>
                </a:lnTo>
                <a:lnTo>
                  <a:pt x="406846" y="199677"/>
                </a:lnTo>
                <a:lnTo>
                  <a:pt x="482547" y="199677"/>
                </a:lnTo>
                <a:lnTo>
                  <a:pt x="475865" y="226373"/>
                </a:lnTo>
                <a:lnTo>
                  <a:pt x="482015" y="227676"/>
                </a:lnTo>
                <a:lnTo>
                  <a:pt x="489394" y="230787"/>
                </a:lnTo>
                <a:lnTo>
                  <a:pt x="498003" y="235706"/>
                </a:lnTo>
                <a:lnTo>
                  <a:pt x="497814" y="236466"/>
                </a:lnTo>
                <a:close/>
              </a:path>
              <a:path w="1403985" h="295909">
                <a:moveTo>
                  <a:pt x="407497" y="294850"/>
                </a:moveTo>
                <a:lnTo>
                  <a:pt x="405978" y="282912"/>
                </a:lnTo>
                <a:lnTo>
                  <a:pt x="405435" y="276727"/>
                </a:lnTo>
                <a:lnTo>
                  <a:pt x="405869" y="276293"/>
                </a:lnTo>
                <a:lnTo>
                  <a:pt x="487904" y="276293"/>
                </a:lnTo>
                <a:lnTo>
                  <a:pt x="486392" y="282370"/>
                </a:lnTo>
                <a:lnTo>
                  <a:pt x="470351" y="287830"/>
                </a:lnTo>
                <a:lnTo>
                  <a:pt x="451855" y="291730"/>
                </a:lnTo>
                <a:lnTo>
                  <a:pt x="430904" y="294070"/>
                </a:lnTo>
                <a:lnTo>
                  <a:pt x="407497" y="294850"/>
                </a:lnTo>
                <a:close/>
              </a:path>
              <a:path w="1403985" h="295909">
                <a:moveTo>
                  <a:pt x="690835" y="106350"/>
                </a:moveTo>
                <a:lnTo>
                  <a:pt x="532938" y="106350"/>
                </a:lnTo>
                <a:lnTo>
                  <a:pt x="535542" y="69670"/>
                </a:lnTo>
                <a:lnTo>
                  <a:pt x="542270" y="64291"/>
                </a:lnTo>
                <a:lnTo>
                  <a:pt x="550301" y="59333"/>
                </a:lnTo>
                <a:lnTo>
                  <a:pt x="559634" y="54796"/>
                </a:lnTo>
                <a:lnTo>
                  <a:pt x="570269" y="50679"/>
                </a:lnTo>
                <a:lnTo>
                  <a:pt x="578204" y="34082"/>
                </a:lnTo>
                <a:lnTo>
                  <a:pt x="587686" y="20103"/>
                </a:lnTo>
                <a:lnTo>
                  <a:pt x="598715" y="8742"/>
                </a:lnTo>
                <a:lnTo>
                  <a:pt x="611289" y="0"/>
                </a:lnTo>
                <a:lnTo>
                  <a:pt x="653829" y="0"/>
                </a:lnTo>
                <a:lnTo>
                  <a:pt x="639830" y="55996"/>
                </a:lnTo>
                <a:lnTo>
                  <a:pt x="703423" y="55996"/>
                </a:lnTo>
                <a:lnTo>
                  <a:pt x="693236" y="96746"/>
                </a:lnTo>
                <a:lnTo>
                  <a:pt x="692968" y="97451"/>
                </a:lnTo>
                <a:lnTo>
                  <a:pt x="690835" y="106350"/>
                </a:lnTo>
                <a:close/>
              </a:path>
              <a:path w="1403985" h="295909">
                <a:moveTo>
                  <a:pt x="750484" y="294850"/>
                </a:moveTo>
                <a:lnTo>
                  <a:pt x="701202" y="283618"/>
                </a:lnTo>
                <a:lnTo>
                  <a:pt x="684531" y="249407"/>
                </a:lnTo>
                <a:lnTo>
                  <a:pt x="685167" y="233739"/>
                </a:lnTo>
                <a:lnTo>
                  <a:pt x="685256" y="232328"/>
                </a:lnTo>
                <a:lnTo>
                  <a:pt x="688953" y="212917"/>
                </a:lnTo>
                <a:lnTo>
                  <a:pt x="713153" y="115899"/>
                </a:lnTo>
                <a:lnTo>
                  <a:pt x="707903" y="113241"/>
                </a:lnTo>
                <a:lnTo>
                  <a:pt x="702789" y="109280"/>
                </a:lnTo>
                <a:lnTo>
                  <a:pt x="697811" y="104016"/>
                </a:lnTo>
                <a:lnTo>
                  <a:pt x="693036" y="97544"/>
                </a:lnTo>
                <a:lnTo>
                  <a:pt x="693236" y="96746"/>
                </a:lnTo>
                <a:lnTo>
                  <a:pt x="708378" y="56864"/>
                </a:lnTo>
                <a:lnTo>
                  <a:pt x="749236" y="50658"/>
                </a:lnTo>
                <a:lnTo>
                  <a:pt x="760685" y="50245"/>
                </a:lnTo>
                <a:lnTo>
                  <a:pt x="771659" y="50373"/>
                </a:lnTo>
                <a:lnTo>
                  <a:pt x="782777" y="50767"/>
                </a:lnTo>
                <a:lnTo>
                  <a:pt x="793689" y="51404"/>
                </a:lnTo>
                <a:lnTo>
                  <a:pt x="804744" y="52306"/>
                </a:lnTo>
                <a:lnTo>
                  <a:pt x="767522" y="201522"/>
                </a:lnTo>
                <a:lnTo>
                  <a:pt x="765419" y="211058"/>
                </a:lnTo>
                <a:lnTo>
                  <a:pt x="764514" y="217963"/>
                </a:lnTo>
                <a:lnTo>
                  <a:pt x="764551" y="224189"/>
                </a:lnTo>
                <a:lnTo>
                  <a:pt x="765748" y="227676"/>
                </a:lnTo>
                <a:lnTo>
                  <a:pt x="765852" y="227879"/>
                </a:lnTo>
                <a:lnTo>
                  <a:pt x="768173" y="231184"/>
                </a:lnTo>
                <a:lnTo>
                  <a:pt x="775733" y="232884"/>
                </a:lnTo>
                <a:lnTo>
                  <a:pt x="917551" y="232884"/>
                </a:lnTo>
                <a:lnTo>
                  <a:pt x="922489" y="235706"/>
                </a:lnTo>
                <a:lnTo>
                  <a:pt x="911745" y="278680"/>
                </a:lnTo>
                <a:lnTo>
                  <a:pt x="910653" y="279114"/>
                </a:lnTo>
                <a:lnTo>
                  <a:pt x="820046" y="279114"/>
                </a:lnTo>
                <a:lnTo>
                  <a:pt x="806175" y="285999"/>
                </a:lnTo>
                <a:lnTo>
                  <a:pt x="789958" y="290916"/>
                </a:lnTo>
                <a:lnTo>
                  <a:pt x="771394" y="293866"/>
                </a:lnTo>
                <a:lnTo>
                  <a:pt x="750484" y="294850"/>
                </a:lnTo>
                <a:close/>
              </a:path>
              <a:path w="1403985" h="295909">
                <a:moveTo>
                  <a:pt x="917551" y="232884"/>
                </a:moveTo>
                <a:lnTo>
                  <a:pt x="788466" y="232884"/>
                </a:lnTo>
                <a:lnTo>
                  <a:pt x="797975" y="232145"/>
                </a:lnTo>
                <a:lnTo>
                  <a:pt x="807403" y="229927"/>
                </a:lnTo>
                <a:lnTo>
                  <a:pt x="816749" y="226231"/>
                </a:lnTo>
                <a:lnTo>
                  <a:pt x="826014" y="221056"/>
                </a:lnTo>
                <a:lnTo>
                  <a:pt x="852276" y="115899"/>
                </a:lnTo>
                <a:lnTo>
                  <a:pt x="847027" y="113241"/>
                </a:lnTo>
                <a:lnTo>
                  <a:pt x="841913" y="109280"/>
                </a:lnTo>
                <a:lnTo>
                  <a:pt x="836934" y="104016"/>
                </a:lnTo>
                <a:lnTo>
                  <a:pt x="832091" y="97451"/>
                </a:lnTo>
                <a:lnTo>
                  <a:pt x="847501" y="56864"/>
                </a:lnTo>
                <a:lnTo>
                  <a:pt x="862206" y="53968"/>
                </a:lnTo>
                <a:lnTo>
                  <a:pt x="875825" y="51899"/>
                </a:lnTo>
                <a:lnTo>
                  <a:pt x="888359" y="50658"/>
                </a:lnTo>
                <a:lnTo>
                  <a:pt x="899808" y="50245"/>
                </a:lnTo>
                <a:lnTo>
                  <a:pt x="910782" y="50373"/>
                </a:lnTo>
                <a:lnTo>
                  <a:pt x="921900" y="50767"/>
                </a:lnTo>
                <a:lnTo>
                  <a:pt x="932812" y="51404"/>
                </a:lnTo>
                <a:lnTo>
                  <a:pt x="943868" y="52306"/>
                </a:lnTo>
                <a:lnTo>
                  <a:pt x="900351" y="226373"/>
                </a:lnTo>
                <a:lnTo>
                  <a:pt x="906500" y="227676"/>
                </a:lnTo>
                <a:lnTo>
                  <a:pt x="913880" y="230787"/>
                </a:lnTo>
                <a:lnTo>
                  <a:pt x="917551" y="232884"/>
                </a:lnTo>
                <a:close/>
              </a:path>
              <a:path w="1403985" h="295909">
                <a:moveTo>
                  <a:pt x="1057730" y="291269"/>
                </a:moveTo>
                <a:lnTo>
                  <a:pt x="918716" y="291269"/>
                </a:lnTo>
                <a:lnTo>
                  <a:pt x="924033" y="247535"/>
                </a:lnTo>
                <a:lnTo>
                  <a:pt x="929961" y="242312"/>
                </a:lnTo>
                <a:lnTo>
                  <a:pt x="936784" y="237714"/>
                </a:lnTo>
                <a:lnTo>
                  <a:pt x="944503" y="233739"/>
                </a:lnTo>
                <a:lnTo>
                  <a:pt x="953117" y="230389"/>
                </a:lnTo>
                <a:lnTo>
                  <a:pt x="981657" y="115899"/>
                </a:lnTo>
                <a:lnTo>
                  <a:pt x="976360" y="113241"/>
                </a:lnTo>
                <a:lnTo>
                  <a:pt x="971212" y="109280"/>
                </a:lnTo>
                <a:lnTo>
                  <a:pt x="966214" y="104016"/>
                </a:lnTo>
                <a:lnTo>
                  <a:pt x="961364" y="97451"/>
                </a:lnTo>
                <a:lnTo>
                  <a:pt x="976883" y="56864"/>
                </a:lnTo>
                <a:lnTo>
                  <a:pt x="991234" y="54158"/>
                </a:lnTo>
                <a:lnTo>
                  <a:pt x="1004338" y="52225"/>
                </a:lnTo>
                <a:lnTo>
                  <a:pt x="1016194" y="51065"/>
                </a:lnTo>
                <a:lnTo>
                  <a:pt x="1026802" y="50679"/>
                </a:lnTo>
                <a:lnTo>
                  <a:pt x="1036827" y="50767"/>
                </a:lnTo>
                <a:lnTo>
                  <a:pt x="1046933" y="51031"/>
                </a:lnTo>
                <a:lnTo>
                  <a:pt x="1057120" y="51472"/>
                </a:lnTo>
                <a:lnTo>
                  <a:pt x="1067389" y="52089"/>
                </a:lnTo>
                <a:lnTo>
                  <a:pt x="1062212" y="68836"/>
                </a:lnTo>
                <a:lnTo>
                  <a:pt x="1061927" y="68982"/>
                </a:lnTo>
                <a:lnTo>
                  <a:pt x="1061854" y="69995"/>
                </a:lnTo>
                <a:lnTo>
                  <a:pt x="1136227" y="69995"/>
                </a:lnTo>
                <a:lnTo>
                  <a:pt x="1121561" y="123713"/>
                </a:lnTo>
                <a:lnTo>
                  <a:pt x="1096906" y="123713"/>
                </a:lnTo>
                <a:lnTo>
                  <a:pt x="1082344" y="124344"/>
                </a:lnTo>
                <a:lnTo>
                  <a:pt x="1070129" y="126236"/>
                </a:lnTo>
                <a:lnTo>
                  <a:pt x="1060260" y="129390"/>
                </a:lnTo>
                <a:lnTo>
                  <a:pt x="1052738" y="133805"/>
                </a:lnTo>
                <a:lnTo>
                  <a:pt x="1029624" y="226807"/>
                </a:lnTo>
                <a:lnTo>
                  <a:pt x="1043625" y="230389"/>
                </a:lnTo>
                <a:lnTo>
                  <a:pt x="1055587" y="235299"/>
                </a:lnTo>
                <a:lnTo>
                  <a:pt x="1065659" y="241600"/>
                </a:lnTo>
                <a:lnTo>
                  <a:pt x="1073791" y="249271"/>
                </a:lnTo>
                <a:lnTo>
                  <a:pt x="1057730" y="291269"/>
                </a:lnTo>
                <a:close/>
              </a:path>
              <a:path w="1403985" h="295909">
                <a:moveTo>
                  <a:pt x="1136227" y="69995"/>
                </a:moveTo>
                <a:lnTo>
                  <a:pt x="1061854" y="69995"/>
                </a:lnTo>
                <a:lnTo>
                  <a:pt x="1062212" y="68836"/>
                </a:lnTo>
                <a:lnTo>
                  <a:pt x="1098914" y="54043"/>
                </a:lnTo>
                <a:lnTo>
                  <a:pt x="1114595" y="51981"/>
                </a:lnTo>
                <a:lnTo>
                  <a:pt x="1121656" y="52320"/>
                </a:lnTo>
                <a:lnTo>
                  <a:pt x="1128187" y="53337"/>
                </a:lnTo>
                <a:lnTo>
                  <a:pt x="1134190" y="55033"/>
                </a:lnTo>
                <a:lnTo>
                  <a:pt x="1139663" y="57407"/>
                </a:lnTo>
                <a:lnTo>
                  <a:pt x="1136227" y="69995"/>
                </a:lnTo>
                <a:close/>
              </a:path>
              <a:path w="1403985" h="295909">
                <a:moveTo>
                  <a:pt x="1200004" y="294850"/>
                </a:moveTo>
                <a:lnTo>
                  <a:pt x="1152011" y="287091"/>
                </a:lnTo>
                <a:lnTo>
                  <a:pt x="1121543" y="263813"/>
                </a:lnTo>
                <a:lnTo>
                  <a:pt x="1109059" y="226843"/>
                </a:lnTo>
                <a:lnTo>
                  <a:pt x="1108956" y="224637"/>
                </a:lnTo>
                <a:lnTo>
                  <a:pt x="1109355" y="202506"/>
                </a:lnTo>
                <a:lnTo>
                  <a:pt x="1118966" y="159219"/>
                </a:lnTo>
                <a:lnTo>
                  <a:pt x="1138581" y="116876"/>
                </a:lnTo>
                <a:lnTo>
                  <a:pt x="1165074" y="85948"/>
                </a:lnTo>
                <a:lnTo>
                  <a:pt x="1215224" y="58926"/>
                </a:lnTo>
                <a:lnTo>
                  <a:pt x="1257845" y="52415"/>
                </a:lnTo>
                <a:lnTo>
                  <a:pt x="1278193" y="53894"/>
                </a:lnTo>
                <a:lnTo>
                  <a:pt x="1320353" y="76072"/>
                </a:lnTo>
                <a:lnTo>
                  <a:pt x="1330825" y="108195"/>
                </a:lnTo>
                <a:lnTo>
                  <a:pt x="1330711" y="110799"/>
                </a:lnTo>
                <a:lnTo>
                  <a:pt x="1242218" y="110799"/>
                </a:lnTo>
                <a:lnTo>
                  <a:pt x="1235341" y="111382"/>
                </a:lnTo>
                <a:lnTo>
                  <a:pt x="1204596" y="137122"/>
                </a:lnTo>
                <a:lnTo>
                  <a:pt x="1201523" y="144115"/>
                </a:lnTo>
                <a:lnTo>
                  <a:pt x="1327257" y="144115"/>
                </a:lnTo>
                <a:lnTo>
                  <a:pt x="1324694" y="157463"/>
                </a:lnTo>
                <a:lnTo>
                  <a:pt x="1318366" y="173605"/>
                </a:lnTo>
                <a:lnTo>
                  <a:pt x="1308606" y="185135"/>
                </a:lnTo>
                <a:lnTo>
                  <a:pt x="1295414" y="192054"/>
                </a:lnTo>
                <a:lnTo>
                  <a:pt x="1278790" y="194360"/>
                </a:lnTo>
                <a:lnTo>
                  <a:pt x="1187741" y="194360"/>
                </a:lnTo>
                <a:lnTo>
                  <a:pt x="1186663" y="203530"/>
                </a:lnTo>
                <a:lnTo>
                  <a:pt x="1213094" y="231874"/>
                </a:lnTo>
                <a:lnTo>
                  <a:pt x="1224312" y="232450"/>
                </a:lnTo>
                <a:lnTo>
                  <a:pt x="1290422" y="232450"/>
                </a:lnTo>
                <a:lnTo>
                  <a:pt x="1294200" y="262945"/>
                </a:lnTo>
                <a:lnTo>
                  <a:pt x="1261562" y="282838"/>
                </a:lnTo>
                <a:lnTo>
                  <a:pt x="1213392" y="294341"/>
                </a:lnTo>
                <a:lnTo>
                  <a:pt x="1200004" y="294850"/>
                </a:lnTo>
                <a:close/>
              </a:path>
              <a:path w="1403985" h="295909">
                <a:moveTo>
                  <a:pt x="1061854" y="69995"/>
                </a:moveTo>
                <a:lnTo>
                  <a:pt x="1061927" y="68982"/>
                </a:lnTo>
                <a:lnTo>
                  <a:pt x="1062212" y="68836"/>
                </a:lnTo>
                <a:lnTo>
                  <a:pt x="1061854" y="69995"/>
                </a:lnTo>
                <a:close/>
              </a:path>
              <a:path w="1403985" h="295909">
                <a:moveTo>
                  <a:pt x="693036" y="97544"/>
                </a:moveTo>
                <a:lnTo>
                  <a:pt x="693236" y="96746"/>
                </a:lnTo>
                <a:lnTo>
                  <a:pt x="693036" y="97544"/>
                </a:lnTo>
                <a:close/>
              </a:path>
              <a:path w="1403985" h="295909">
                <a:moveTo>
                  <a:pt x="573524" y="291269"/>
                </a:moveTo>
                <a:lnTo>
                  <a:pt x="531751" y="281074"/>
                </a:lnTo>
                <a:lnTo>
                  <a:pt x="519047" y="251577"/>
                </a:lnTo>
                <a:lnTo>
                  <a:pt x="519590" y="238209"/>
                </a:lnTo>
                <a:lnTo>
                  <a:pt x="522411" y="223118"/>
                </a:lnTo>
                <a:lnTo>
                  <a:pt x="551603" y="106350"/>
                </a:lnTo>
                <a:lnTo>
                  <a:pt x="627242" y="106350"/>
                </a:lnTo>
                <a:lnTo>
                  <a:pt x="598303" y="221996"/>
                </a:lnTo>
                <a:lnTo>
                  <a:pt x="597786" y="226373"/>
                </a:lnTo>
                <a:lnTo>
                  <a:pt x="597708" y="227262"/>
                </a:lnTo>
                <a:lnTo>
                  <a:pt x="598484" y="229520"/>
                </a:lnTo>
                <a:lnTo>
                  <a:pt x="599352" y="231763"/>
                </a:lnTo>
                <a:lnTo>
                  <a:pt x="603874" y="232884"/>
                </a:lnTo>
                <a:lnTo>
                  <a:pt x="651106" y="232884"/>
                </a:lnTo>
                <a:lnTo>
                  <a:pt x="656217" y="271301"/>
                </a:lnTo>
                <a:lnTo>
                  <a:pt x="634445" y="280037"/>
                </a:lnTo>
                <a:lnTo>
                  <a:pt x="613406" y="286277"/>
                </a:lnTo>
                <a:lnTo>
                  <a:pt x="593099" y="290021"/>
                </a:lnTo>
                <a:lnTo>
                  <a:pt x="573524" y="291269"/>
                </a:lnTo>
                <a:close/>
              </a:path>
              <a:path w="1403985" h="295909">
                <a:moveTo>
                  <a:pt x="1327257" y="144115"/>
                </a:moveTo>
                <a:lnTo>
                  <a:pt x="1201523" y="144115"/>
                </a:lnTo>
                <a:lnTo>
                  <a:pt x="1258496" y="141944"/>
                </a:lnTo>
                <a:lnTo>
                  <a:pt x="1259003" y="140715"/>
                </a:lnTo>
                <a:lnTo>
                  <a:pt x="1259979" y="137122"/>
                </a:lnTo>
                <a:lnTo>
                  <a:pt x="1261101" y="132503"/>
                </a:lnTo>
                <a:lnTo>
                  <a:pt x="1262403" y="127439"/>
                </a:lnTo>
                <a:lnTo>
                  <a:pt x="1261969" y="122555"/>
                </a:lnTo>
                <a:lnTo>
                  <a:pt x="1257670" y="113241"/>
                </a:lnTo>
                <a:lnTo>
                  <a:pt x="1251768" y="110799"/>
                </a:lnTo>
                <a:lnTo>
                  <a:pt x="1330711" y="110799"/>
                </a:lnTo>
                <a:lnTo>
                  <a:pt x="1329871" y="129865"/>
                </a:lnTo>
                <a:lnTo>
                  <a:pt x="1329814" y="130794"/>
                </a:lnTo>
                <a:lnTo>
                  <a:pt x="1327257" y="144115"/>
                </a:lnTo>
                <a:close/>
              </a:path>
              <a:path w="1403985" h="295909">
                <a:moveTo>
                  <a:pt x="1120998" y="125775"/>
                </a:moveTo>
                <a:lnTo>
                  <a:pt x="1111738" y="124400"/>
                </a:lnTo>
                <a:lnTo>
                  <a:pt x="1103707" y="123713"/>
                </a:lnTo>
                <a:lnTo>
                  <a:pt x="1121561" y="123713"/>
                </a:lnTo>
                <a:lnTo>
                  <a:pt x="1120998" y="125775"/>
                </a:lnTo>
                <a:close/>
              </a:path>
              <a:path w="1403985" h="295909">
                <a:moveTo>
                  <a:pt x="1290422" y="232450"/>
                </a:moveTo>
                <a:lnTo>
                  <a:pt x="1224312" y="232450"/>
                </a:lnTo>
                <a:lnTo>
                  <a:pt x="1231448" y="232240"/>
                </a:lnTo>
                <a:lnTo>
                  <a:pt x="1238529" y="231609"/>
                </a:lnTo>
                <a:lnTo>
                  <a:pt x="1288231" y="214762"/>
                </a:lnTo>
                <a:lnTo>
                  <a:pt x="1290422" y="232450"/>
                </a:lnTo>
                <a:close/>
              </a:path>
              <a:path w="1403985" h="295909">
                <a:moveTo>
                  <a:pt x="1348141" y="295718"/>
                </a:moveTo>
                <a:lnTo>
                  <a:pt x="1329584" y="293215"/>
                </a:lnTo>
                <a:lnTo>
                  <a:pt x="1317755" y="285707"/>
                </a:lnTo>
                <a:lnTo>
                  <a:pt x="1312654" y="273193"/>
                </a:lnTo>
                <a:lnTo>
                  <a:pt x="1314282" y="255674"/>
                </a:lnTo>
                <a:lnTo>
                  <a:pt x="1321438" y="238107"/>
                </a:lnTo>
                <a:lnTo>
                  <a:pt x="1332812" y="225559"/>
                </a:lnTo>
                <a:lnTo>
                  <a:pt x="1348405" y="218031"/>
                </a:lnTo>
                <a:lnTo>
                  <a:pt x="1368217" y="215521"/>
                </a:lnTo>
                <a:lnTo>
                  <a:pt x="1386767" y="218031"/>
                </a:lnTo>
                <a:lnTo>
                  <a:pt x="1398575" y="225559"/>
                </a:lnTo>
                <a:lnTo>
                  <a:pt x="1403642" y="238107"/>
                </a:lnTo>
                <a:lnTo>
                  <a:pt x="1401967" y="255674"/>
                </a:lnTo>
                <a:lnTo>
                  <a:pt x="1394859" y="273193"/>
                </a:lnTo>
                <a:lnTo>
                  <a:pt x="1383518" y="285707"/>
                </a:lnTo>
                <a:lnTo>
                  <a:pt x="1367946" y="293215"/>
                </a:lnTo>
                <a:lnTo>
                  <a:pt x="1348141" y="295718"/>
                </a:lnTo>
                <a:close/>
              </a:path>
              <a:path w="1403985" h="295909">
                <a:moveTo>
                  <a:pt x="651106" y="232884"/>
                </a:moveTo>
                <a:lnTo>
                  <a:pt x="612049" y="232884"/>
                </a:lnTo>
                <a:lnTo>
                  <a:pt x="619055" y="232328"/>
                </a:lnTo>
                <a:lnTo>
                  <a:pt x="627703" y="230660"/>
                </a:lnTo>
                <a:lnTo>
                  <a:pt x="637992" y="227879"/>
                </a:lnTo>
                <a:lnTo>
                  <a:pt x="649923" y="223986"/>
                </a:lnTo>
                <a:lnTo>
                  <a:pt x="651106" y="232884"/>
                </a:lnTo>
                <a:close/>
              </a:path>
              <a:path w="1403985" h="295909">
                <a:moveTo>
                  <a:pt x="833177" y="294850"/>
                </a:moveTo>
                <a:lnTo>
                  <a:pt x="823916" y="286819"/>
                </a:lnTo>
                <a:lnTo>
                  <a:pt x="819539" y="281574"/>
                </a:lnTo>
                <a:lnTo>
                  <a:pt x="820046" y="279114"/>
                </a:lnTo>
                <a:lnTo>
                  <a:pt x="910653" y="279114"/>
                </a:lnTo>
                <a:lnTo>
                  <a:pt x="893935" y="285754"/>
                </a:lnTo>
                <a:lnTo>
                  <a:pt x="874903" y="290807"/>
                </a:lnTo>
                <a:lnTo>
                  <a:pt x="854650" y="293839"/>
                </a:lnTo>
                <a:lnTo>
                  <a:pt x="833177" y="29485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2000" y="361250"/>
            <a:ext cx="11417300" cy="542925"/>
            <a:chOff x="362000" y="361250"/>
            <a:chExt cx="11417300" cy="542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87" y="361250"/>
              <a:ext cx="11259684" cy="5372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2000" y="882530"/>
              <a:ext cx="11417300" cy="21590"/>
            </a:xfrm>
            <a:custGeom>
              <a:avLst/>
              <a:gdLst/>
              <a:ahLst/>
              <a:cxnLst/>
              <a:rect l="l" t="t" r="r" b="b"/>
              <a:pathLst>
                <a:path w="11417300" h="21590">
                  <a:moveTo>
                    <a:pt x="1141730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1417300" y="0"/>
                  </a:lnTo>
                  <a:lnTo>
                    <a:pt x="11417300" y="21336"/>
                  </a:lnTo>
                  <a:close/>
                </a:path>
              </a:pathLst>
            </a:custGeom>
            <a:solidFill>
              <a:srgbClr val="9A32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01598" y="954101"/>
            <a:ext cx="11922760" cy="646112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34315" indent="-209550">
              <a:lnSpc>
                <a:spcPct val="100000"/>
              </a:lnSpc>
              <a:spcBef>
                <a:spcPts val="420"/>
              </a:spcBef>
              <a:buSzPct val="76595"/>
              <a:buFont typeface="Roboto Bk"/>
              <a:buChar char="•"/>
              <a:tabLst>
                <a:tab pos="234315" algn="l"/>
              </a:tabLst>
            </a:pPr>
            <a:r>
              <a:rPr dirty="0" sz="2350" i="1">
                <a:latin typeface="Calibri"/>
                <a:cs typeface="Calibri"/>
              </a:rPr>
              <a:t>Goal: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60" i="1">
                <a:latin typeface="Calibri"/>
                <a:cs typeface="Calibri"/>
              </a:rPr>
              <a:t>Speciﬁc: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Increase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market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share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170" i="1">
                <a:latin typeface="Calibri"/>
                <a:cs typeface="Calibri"/>
              </a:rPr>
              <a:t>in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dairy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spc="120" i="1">
                <a:latin typeface="Calibri"/>
                <a:cs typeface="Calibri"/>
              </a:rPr>
              <a:t>industry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105" i="1">
                <a:latin typeface="Calibri"/>
                <a:cs typeface="Calibri"/>
              </a:rPr>
              <a:t>by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5%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within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next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spc="60" i="1">
                <a:latin typeface="Calibri"/>
                <a:cs typeface="Calibri"/>
              </a:rPr>
              <a:t>ﬁscal</a:t>
            </a:r>
            <a:r>
              <a:rPr dirty="0" sz="2350" spc="80" i="1">
                <a:latin typeface="Calibri"/>
                <a:cs typeface="Calibri"/>
              </a:rPr>
              <a:t> </a:t>
            </a:r>
            <a:r>
              <a:rPr dirty="0" sz="2350" spc="-20" i="1">
                <a:latin typeface="Calibri"/>
                <a:cs typeface="Calibri"/>
              </a:rPr>
              <a:t>year</a:t>
            </a:r>
            <a:endParaRPr sz="2350">
              <a:latin typeface="Calibri"/>
              <a:cs typeface="Calibri"/>
            </a:endParaRPr>
          </a:p>
          <a:p>
            <a:pPr marL="12700" marR="923925" indent="151765">
              <a:lnSpc>
                <a:spcPts val="2300"/>
              </a:lnSpc>
              <a:spcBef>
                <a:spcPts val="835"/>
              </a:spcBef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spc="180" i="1">
                <a:latin typeface="Calibri"/>
                <a:cs typeface="Calibri"/>
              </a:rPr>
              <a:t>KPI: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Sales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Growth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Rate: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Measure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percentage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45" i="1">
                <a:latin typeface="Calibri"/>
                <a:cs typeface="Calibri"/>
              </a:rPr>
              <a:t>increase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170" i="1">
                <a:latin typeface="Calibri"/>
                <a:cs typeface="Calibri"/>
              </a:rPr>
              <a:t>in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sales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revenue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for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Mother </a:t>
            </a:r>
            <a:r>
              <a:rPr dirty="0" sz="2350" spc="145" i="1">
                <a:latin typeface="Calibri"/>
                <a:cs typeface="Calibri"/>
              </a:rPr>
              <a:t>Dairy</a:t>
            </a:r>
            <a:r>
              <a:rPr dirty="0" sz="2350" spc="10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products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spc="110" i="1">
                <a:latin typeface="Calibri"/>
                <a:cs typeface="Calibri"/>
              </a:rPr>
              <a:t>on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a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spc="114" i="1">
                <a:latin typeface="Calibri"/>
                <a:cs typeface="Calibri"/>
              </a:rPr>
              <a:t>monthly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and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spc="85" i="1">
                <a:latin typeface="Calibri"/>
                <a:cs typeface="Calibri"/>
              </a:rPr>
              <a:t>quarterly</a:t>
            </a:r>
            <a:r>
              <a:rPr dirty="0" sz="2350" spc="15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basis.</a:t>
            </a:r>
            <a:endParaRPr sz="2350">
              <a:latin typeface="Calibri"/>
              <a:cs typeface="Calibri"/>
            </a:endParaRPr>
          </a:p>
          <a:p>
            <a:pPr marL="12700" marR="632460" indent="151765">
              <a:lnSpc>
                <a:spcPts val="2300"/>
              </a:lnSpc>
              <a:spcBef>
                <a:spcPts val="730"/>
              </a:spcBef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libri"/>
                <a:cs typeface="Calibri"/>
              </a:rPr>
              <a:t>Goal: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Measurable: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Achieve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a</a:t>
            </a:r>
            <a:r>
              <a:rPr dirty="0" sz="2350" spc="45" i="1">
                <a:latin typeface="Calibri"/>
                <a:cs typeface="Calibri"/>
              </a:rPr>
              <a:t> </a:t>
            </a:r>
            <a:r>
              <a:rPr dirty="0" sz="2350" spc="-45" i="1">
                <a:latin typeface="Calibri"/>
                <a:cs typeface="Calibri"/>
              </a:rPr>
              <a:t>10%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growth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170" i="1">
                <a:latin typeface="Calibri"/>
                <a:cs typeface="Calibri"/>
              </a:rPr>
              <a:t>in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sales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revenue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for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dairy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products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170" i="1">
                <a:latin typeface="Calibri"/>
                <a:cs typeface="Calibri"/>
              </a:rPr>
              <a:t>in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-20" i="1">
                <a:latin typeface="Calibri"/>
                <a:cs typeface="Calibri"/>
              </a:rPr>
              <a:t>next </a:t>
            </a:r>
            <a:r>
              <a:rPr dirty="0" sz="2350" spc="-10" i="1">
                <a:latin typeface="Calibri"/>
                <a:cs typeface="Calibri"/>
              </a:rPr>
              <a:t>quarter.</a:t>
            </a:r>
            <a:endParaRPr sz="2350">
              <a:latin typeface="Calibri"/>
              <a:cs typeface="Calibri"/>
            </a:endParaRPr>
          </a:p>
          <a:p>
            <a:pPr marL="12700" marR="918210" indent="164465">
              <a:lnSpc>
                <a:spcPts val="2300"/>
              </a:lnSpc>
              <a:spcBef>
                <a:spcPts val="905"/>
              </a:spcBef>
              <a:buSzPct val="85106"/>
              <a:buFont typeface="Roboto Bk"/>
              <a:buChar char="•"/>
              <a:tabLst>
                <a:tab pos="177165" algn="l"/>
              </a:tabLst>
            </a:pPr>
            <a:r>
              <a:rPr dirty="0" sz="2350" spc="180" i="1">
                <a:latin typeface="Calibri"/>
                <a:cs typeface="Calibri"/>
              </a:rPr>
              <a:t>KPI: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Market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Share: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Track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company's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market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share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compared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to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competitors</a:t>
            </a:r>
            <a:r>
              <a:rPr dirty="0" sz="2350" spc="90" i="1">
                <a:latin typeface="Calibri"/>
                <a:cs typeface="Calibri"/>
              </a:rPr>
              <a:t> </a:t>
            </a:r>
            <a:r>
              <a:rPr dirty="0" sz="2350" spc="110" i="1">
                <a:latin typeface="Calibri"/>
                <a:cs typeface="Calibri"/>
              </a:rPr>
              <a:t>on</a:t>
            </a:r>
            <a:r>
              <a:rPr dirty="0" sz="2350" spc="85" i="1">
                <a:latin typeface="Calibri"/>
                <a:cs typeface="Calibri"/>
              </a:rPr>
              <a:t> </a:t>
            </a:r>
            <a:r>
              <a:rPr dirty="0" sz="2350" spc="-50" i="1">
                <a:latin typeface="Calibri"/>
                <a:cs typeface="Calibri"/>
              </a:rPr>
              <a:t>a </a:t>
            </a:r>
            <a:r>
              <a:rPr dirty="0" sz="2350" spc="85" i="1">
                <a:latin typeface="Calibri"/>
                <a:cs typeface="Calibri"/>
              </a:rPr>
              <a:t>quarterly</a:t>
            </a:r>
            <a:r>
              <a:rPr dirty="0" sz="2350" spc="40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basis.</a:t>
            </a:r>
            <a:endParaRPr sz="2350">
              <a:latin typeface="Calibri"/>
              <a:cs typeface="Calibri"/>
            </a:endParaRPr>
          </a:p>
          <a:p>
            <a:pPr marL="164465" indent="-139065">
              <a:lnSpc>
                <a:spcPct val="100000"/>
              </a:lnSpc>
              <a:spcBef>
                <a:spcPts val="1025"/>
              </a:spcBef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libri"/>
                <a:cs typeface="Calibri"/>
              </a:rPr>
              <a:t>Goal: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45" i="1">
                <a:latin typeface="Calibri"/>
                <a:cs typeface="Calibri"/>
              </a:rPr>
              <a:t>Achievable: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135" i="1">
                <a:latin typeface="Calibri"/>
                <a:cs typeface="Calibri"/>
              </a:rPr>
              <a:t>Expand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110" i="1">
                <a:latin typeface="Calibri"/>
                <a:cs typeface="Calibri"/>
              </a:rPr>
              <a:t>distribution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to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190" i="1">
                <a:latin typeface="Calibri"/>
                <a:cs typeface="Calibri"/>
              </a:rPr>
              <a:t>200</a:t>
            </a:r>
            <a:r>
              <a:rPr dirty="0" sz="2350" spc="55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more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locations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170" i="1">
                <a:latin typeface="Calibri"/>
                <a:cs typeface="Calibri"/>
              </a:rPr>
              <a:t>in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50" i="1">
                <a:latin typeface="Calibri"/>
                <a:cs typeface="Calibri"/>
              </a:rPr>
              <a:t> </a:t>
            </a:r>
            <a:r>
              <a:rPr dirty="0" sz="2350" spc="95" i="1">
                <a:latin typeface="Calibri"/>
                <a:cs typeface="Calibri"/>
              </a:rPr>
              <a:t>current</a:t>
            </a:r>
            <a:r>
              <a:rPr dirty="0" sz="2350" spc="55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year.</a:t>
            </a:r>
            <a:endParaRPr sz="2350">
              <a:latin typeface="Calibri"/>
              <a:cs typeface="Calibri"/>
            </a:endParaRPr>
          </a:p>
          <a:p>
            <a:pPr marL="12700" marR="1018540">
              <a:lnSpc>
                <a:spcPts val="2300"/>
              </a:lnSpc>
              <a:spcBef>
                <a:spcPts val="1675"/>
              </a:spcBef>
            </a:pPr>
            <a:r>
              <a:rPr dirty="0" sz="2350" spc="95" i="1">
                <a:latin typeface="Calibri"/>
                <a:cs typeface="Calibri"/>
              </a:rPr>
              <a:t>Customer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50" i="1">
                <a:latin typeface="Calibri"/>
                <a:cs typeface="Calibri"/>
              </a:rPr>
              <a:t>Satisfaction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Score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(CSAT):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95" i="1">
                <a:latin typeface="Calibri"/>
                <a:cs typeface="Calibri"/>
              </a:rPr>
              <a:t>Regularly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assess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and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track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customer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satisfaction </a:t>
            </a:r>
            <a:r>
              <a:rPr dirty="0" sz="2350" spc="95" i="1">
                <a:latin typeface="Calibri"/>
                <a:cs typeface="Calibri"/>
              </a:rPr>
              <a:t>through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surveys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and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feedback.</a:t>
            </a:r>
            <a:endParaRPr sz="2350">
              <a:latin typeface="Calibri"/>
              <a:cs typeface="Calibri"/>
            </a:endParaRPr>
          </a:p>
          <a:p>
            <a:pPr marL="12700" marR="521970" indent="151765">
              <a:lnSpc>
                <a:spcPts val="2300"/>
              </a:lnSpc>
              <a:spcBef>
                <a:spcPts val="1889"/>
              </a:spcBef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spc="180" i="1">
                <a:latin typeface="Calibri"/>
                <a:cs typeface="Calibri"/>
              </a:rPr>
              <a:t>KPI: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Relevant: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Enhance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customer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satisfaction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50" i="1">
                <a:latin typeface="Calibri"/>
                <a:cs typeface="Calibri"/>
              </a:rPr>
              <a:t>ratings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105" i="1">
                <a:latin typeface="Calibri"/>
                <a:cs typeface="Calibri"/>
              </a:rPr>
              <a:t>by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-180" i="1">
                <a:latin typeface="Calibri"/>
                <a:cs typeface="Calibri"/>
              </a:rPr>
              <a:t>15%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95" i="1">
                <a:latin typeface="Calibri"/>
                <a:cs typeface="Calibri"/>
              </a:rPr>
              <a:t>through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85" i="1">
                <a:latin typeface="Calibri"/>
                <a:cs typeface="Calibri"/>
              </a:rPr>
              <a:t>improved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product </a:t>
            </a:r>
            <a:r>
              <a:rPr dirty="0" sz="2350" spc="95" i="1">
                <a:latin typeface="Calibri"/>
                <a:cs typeface="Calibri"/>
              </a:rPr>
              <a:t>quality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and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customer</a:t>
            </a:r>
            <a:r>
              <a:rPr dirty="0" sz="2350" spc="35" i="1">
                <a:latin typeface="Calibri"/>
                <a:cs typeface="Calibri"/>
              </a:rPr>
              <a:t> service.</a:t>
            </a:r>
            <a:endParaRPr sz="2350">
              <a:latin typeface="Calibri"/>
              <a:cs typeface="Calibri"/>
            </a:endParaRPr>
          </a:p>
          <a:p>
            <a:pPr marL="12700" marR="689610" indent="151765">
              <a:lnSpc>
                <a:spcPts val="2300"/>
              </a:lnSpc>
              <a:spcBef>
                <a:spcPts val="810"/>
              </a:spcBef>
              <a:buSzPct val="80851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libri"/>
                <a:cs typeface="Calibri"/>
              </a:rPr>
              <a:t>Goal:</a:t>
            </a:r>
            <a:r>
              <a:rPr dirty="0" sz="2350" spc="60" i="1">
                <a:latin typeface="Calibri"/>
                <a:cs typeface="Calibri"/>
              </a:rPr>
              <a:t> </a:t>
            </a:r>
            <a:r>
              <a:rPr dirty="0" sz="2350" spc="120" i="1">
                <a:latin typeface="Calibri"/>
                <a:cs typeface="Calibri"/>
              </a:rPr>
              <a:t>Distribution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85" i="1">
                <a:latin typeface="Calibri"/>
                <a:cs typeface="Calibri"/>
              </a:rPr>
              <a:t>Expansion:</a:t>
            </a:r>
            <a:r>
              <a:rPr dirty="0" sz="2350" spc="70" i="1">
                <a:latin typeface="Calibri"/>
                <a:cs typeface="Calibri"/>
              </a:rPr>
              <a:t> Monitor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65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number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of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new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50" i="1">
                <a:latin typeface="Calibri"/>
                <a:cs typeface="Calibri"/>
              </a:rPr>
              <a:t>retail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locations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added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-20" i="1">
                <a:latin typeface="Calibri"/>
                <a:cs typeface="Calibri"/>
              </a:rPr>
              <a:t>each </a:t>
            </a:r>
            <a:r>
              <a:rPr dirty="0" sz="2350" spc="-10" i="1">
                <a:latin typeface="Calibri"/>
                <a:cs typeface="Calibri"/>
              </a:rPr>
              <a:t>quarter.</a:t>
            </a:r>
            <a:endParaRPr sz="2350">
              <a:latin typeface="Calibri"/>
              <a:cs typeface="Calibri"/>
            </a:endParaRPr>
          </a:p>
          <a:p>
            <a:pPr marL="12700" marR="873125" indent="164465">
              <a:lnSpc>
                <a:spcPts val="2300"/>
              </a:lnSpc>
              <a:spcBef>
                <a:spcPts val="305"/>
              </a:spcBef>
              <a:buSzPct val="85106"/>
              <a:buFont typeface="Roboto Bk"/>
              <a:buChar char="•"/>
              <a:tabLst>
                <a:tab pos="177165" algn="l"/>
              </a:tabLst>
            </a:pPr>
            <a:r>
              <a:rPr dirty="0" sz="2350" spc="180" i="1">
                <a:latin typeface="Calibri"/>
                <a:cs typeface="Calibri"/>
              </a:rPr>
              <a:t>KPI: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125" i="1">
                <a:latin typeface="Calibri"/>
                <a:cs typeface="Calibri"/>
              </a:rPr>
              <a:t>Quality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Control: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Track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number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80" i="1">
                <a:latin typeface="Calibri"/>
                <a:cs typeface="Calibri"/>
              </a:rPr>
              <a:t>of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100" i="1">
                <a:latin typeface="Calibri"/>
                <a:cs typeface="Calibri"/>
              </a:rPr>
              <a:t>product</a:t>
            </a:r>
            <a:r>
              <a:rPr dirty="0" sz="2350" spc="35" i="1">
                <a:latin typeface="Calibri"/>
                <a:cs typeface="Calibri"/>
              </a:rPr>
              <a:t> </a:t>
            </a:r>
            <a:r>
              <a:rPr dirty="0" sz="2350" spc="60" i="1">
                <a:latin typeface="Calibri"/>
                <a:cs typeface="Calibri"/>
              </a:rPr>
              <a:t>recalls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and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0" i="1">
                <a:latin typeface="Calibri"/>
                <a:cs typeface="Calibri"/>
              </a:rPr>
              <a:t>customer</a:t>
            </a:r>
            <a:r>
              <a:rPr dirty="0" sz="2350" spc="30" i="1">
                <a:latin typeface="Calibri"/>
                <a:cs typeface="Calibri"/>
              </a:rPr>
              <a:t> </a:t>
            </a:r>
            <a:r>
              <a:rPr dirty="0" sz="2350" spc="75" i="1">
                <a:latin typeface="Calibri"/>
                <a:cs typeface="Calibri"/>
              </a:rPr>
              <a:t>complaints </a:t>
            </a:r>
            <a:r>
              <a:rPr dirty="0" sz="2350" i="1">
                <a:latin typeface="Calibri"/>
                <a:cs typeface="Calibri"/>
              </a:rPr>
              <a:t>related</a:t>
            </a:r>
            <a:r>
              <a:rPr dirty="0" sz="2350" spc="11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to</a:t>
            </a:r>
            <a:r>
              <a:rPr dirty="0" sz="2350" spc="110" i="1">
                <a:latin typeface="Calibri"/>
                <a:cs typeface="Calibri"/>
              </a:rPr>
              <a:t> </a:t>
            </a:r>
            <a:r>
              <a:rPr dirty="0" sz="2350" spc="100" i="1">
                <a:latin typeface="Calibri"/>
                <a:cs typeface="Calibri"/>
              </a:rPr>
              <a:t>product</a:t>
            </a:r>
            <a:r>
              <a:rPr dirty="0" sz="2350" spc="105" i="1">
                <a:latin typeface="Calibri"/>
                <a:cs typeface="Calibri"/>
              </a:rPr>
              <a:t> </a:t>
            </a:r>
            <a:r>
              <a:rPr dirty="0" sz="2350" spc="-10" i="1">
                <a:latin typeface="Calibri"/>
                <a:cs typeface="Calibri"/>
              </a:rPr>
              <a:t>quality.</a:t>
            </a:r>
            <a:endParaRPr sz="2350">
              <a:latin typeface="Calibri"/>
              <a:cs typeface="Calibri"/>
            </a:endParaRPr>
          </a:p>
          <a:p>
            <a:pPr marL="177165" indent="-151765">
              <a:lnSpc>
                <a:spcPct val="100000"/>
              </a:lnSpc>
              <a:spcBef>
                <a:spcPts val="1510"/>
              </a:spcBef>
              <a:buSzPct val="80851"/>
              <a:buFont typeface="Roboto Bk"/>
              <a:buChar char="•"/>
              <a:tabLst>
                <a:tab pos="177165" algn="l"/>
              </a:tabLst>
            </a:pPr>
            <a:r>
              <a:rPr dirty="0" sz="2350" i="1">
                <a:latin typeface="Calibri"/>
                <a:cs typeface="Calibri"/>
              </a:rPr>
              <a:t>Goal: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60" i="1">
                <a:latin typeface="Calibri"/>
                <a:cs typeface="Calibri"/>
              </a:rPr>
              <a:t>Time-</a:t>
            </a:r>
            <a:r>
              <a:rPr dirty="0" sz="2350" spc="80" i="1">
                <a:latin typeface="Calibri"/>
                <a:cs typeface="Calibri"/>
              </a:rPr>
              <a:t>bound: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140" i="1">
                <a:latin typeface="Calibri"/>
                <a:cs typeface="Calibri"/>
              </a:rPr>
              <a:t>Launch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two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spc="65" i="1">
                <a:latin typeface="Calibri"/>
                <a:cs typeface="Calibri"/>
              </a:rPr>
              <a:t>new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dairy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90" i="1">
                <a:latin typeface="Calibri"/>
                <a:cs typeface="Calibri"/>
              </a:rPr>
              <a:t>products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130" i="1">
                <a:latin typeface="Calibri"/>
                <a:cs typeface="Calibri"/>
              </a:rPr>
              <a:t>within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the</a:t>
            </a:r>
            <a:r>
              <a:rPr dirty="0" sz="2350" spc="75" i="1">
                <a:latin typeface="Calibri"/>
                <a:cs typeface="Calibri"/>
              </a:rPr>
              <a:t> </a:t>
            </a:r>
            <a:r>
              <a:rPr dirty="0" sz="2350" i="1">
                <a:latin typeface="Calibri"/>
                <a:cs typeface="Calibri"/>
              </a:rPr>
              <a:t>next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140" i="1">
                <a:latin typeface="Calibri"/>
                <a:cs typeface="Calibri"/>
              </a:rPr>
              <a:t>six</a:t>
            </a:r>
            <a:r>
              <a:rPr dirty="0" sz="2350" spc="70" i="1">
                <a:latin typeface="Calibri"/>
                <a:cs typeface="Calibri"/>
              </a:rPr>
              <a:t> </a:t>
            </a:r>
            <a:r>
              <a:rPr dirty="0" sz="2350" spc="40" i="1">
                <a:latin typeface="Calibri"/>
                <a:cs typeface="Calibri"/>
              </a:rPr>
              <a:t>months.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873" y="254000"/>
            <a:ext cx="12146280" cy="1845945"/>
            <a:chOff x="45873" y="254000"/>
            <a:chExt cx="12146280" cy="18459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3" y="254000"/>
              <a:ext cx="12146126" cy="184542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929" y="557823"/>
              <a:ext cx="11779058" cy="105283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486" y="2480421"/>
            <a:ext cx="9144000" cy="51395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91708" y="381000"/>
            <a:ext cx="10571480" cy="1524000"/>
            <a:chOff x="691708" y="381000"/>
            <a:chExt cx="10571480" cy="1524000"/>
          </a:xfrm>
        </p:grpSpPr>
        <p:sp>
          <p:nvSpPr>
            <p:cNvPr id="3" name="object 3" descr=""/>
            <p:cNvSpPr/>
            <p:nvPr/>
          </p:nvSpPr>
          <p:spPr>
            <a:xfrm>
              <a:off x="691708" y="381000"/>
              <a:ext cx="10571480" cy="1524000"/>
            </a:xfrm>
            <a:custGeom>
              <a:avLst/>
              <a:gdLst/>
              <a:ahLst/>
              <a:cxnLst/>
              <a:rect l="l" t="t" r="r" b="b"/>
              <a:pathLst>
                <a:path w="10571480" h="1524000">
                  <a:moveTo>
                    <a:pt x="10571153" y="1524000"/>
                  </a:moveTo>
                  <a:lnTo>
                    <a:pt x="0" y="1524000"/>
                  </a:lnTo>
                  <a:lnTo>
                    <a:pt x="0" y="0"/>
                  </a:lnTo>
                  <a:lnTo>
                    <a:pt x="10571153" y="0"/>
                  </a:lnTo>
                  <a:lnTo>
                    <a:pt x="10571153" y="15240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199" y="701315"/>
              <a:ext cx="10080888" cy="102632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0561" y="2165546"/>
            <a:ext cx="4978400" cy="4953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283" y="4074526"/>
            <a:ext cx="1847192" cy="2984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4300" y="2081389"/>
            <a:ext cx="6724015" cy="542353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723900" indent="-316865">
              <a:lnSpc>
                <a:spcPct val="100000"/>
              </a:lnSpc>
              <a:spcBef>
                <a:spcPts val="960"/>
              </a:spcBef>
              <a:buSzPct val="76666"/>
              <a:buFont typeface="Segoe UI Symbol"/>
              <a:buChar char="❖"/>
              <a:tabLst>
                <a:tab pos="723900" algn="l"/>
              </a:tabLst>
            </a:pPr>
            <a:r>
              <a:rPr dirty="0" sz="3000" spc="-55" i="1">
                <a:solidFill>
                  <a:srgbClr val="6F2FA0"/>
                </a:solidFill>
                <a:latin typeface="Georgia"/>
                <a:cs typeface="Georgia"/>
              </a:rPr>
              <a:t>Demographic</a:t>
            </a:r>
            <a:endParaRPr sz="3000">
              <a:latin typeface="Georgia"/>
              <a:cs typeface="Georgia"/>
            </a:endParaRPr>
          </a:p>
          <a:p>
            <a:pPr marL="711200" indent="-304165">
              <a:lnSpc>
                <a:spcPct val="100000"/>
              </a:lnSpc>
              <a:spcBef>
                <a:spcPts val="780"/>
              </a:spcBef>
              <a:buSzPct val="77777"/>
              <a:buFont typeface="Segoe UI Symbol"/>
              <a:buChar char="❖"/>
              <a:tabLst>
                <a:tab pos="711200" algn="l"/>
              </a:tabLst>
            </a:pPr>
            <a:r>
              <a:rPr dirty="0" sz="2700" spc="-10" i="1">
                <a:solidFill>
                  <a:srgbClr val="6F2FA0"/>
                </a:solidFill>
                <a:latin typeface="Georgia"/>
                <a:cs typeface="Georgia"/>
              </a:rPr>
              <a:t>Psychotropic</a:t>
            </a:r>
            <a:endParaRPr sz="2700">
              <a:latin typeface="Georgia"/>
              <a:cs typeface="Georgia"/>
            </a:endParaRPr>
          </a:p>
          <a:p>
            <a:pPr marL="762000" indent="-354965">
              <a:lnSpc>
                <a:spcPct val="100000"/>
              </a:lnSpc>
              <a:spcBef>
                <a:spcPts val="5"/>
              </a:spcBef>
              <a:buSzPct val="76470"/>
              <a:buFont typeface="Segoe UI Symbol"/>
              <a:buChar char="❖"/>
              <a:tabLst>
                <a:tab pos="762000" algn="l"/>
              </a:tabLst>
            </a:pPr>
            <a:r>
              <a:rPr dirty="0" sz="3400" spc="-10" i="1">
                <a:solidFill>
                  <a:srgbClr val="6F2FA0"/>
                </a:solidFill>
                <a:latin typeface="Georgia"/>
                <a:cs typeface="Georgia"/>
              </a:rPr>
              <a:t>Interests</a:t>
            </a:r>
            <a:endParaRPr sz="3400">
              <a:latin typeface="Georgia"/>
              <a:cs typeface="Georgia"/>
            </a:endParaRPr>
          </a:p>
          <a:p>
            <a:pPr marL="31115">
              <a:lnSpc>
                <a:spcPct val="100000"/>
              </a:lnSpc>
              <a:spcBef>
                <a:spcPts val="2395"/>
              </a:spcBef>
            </a:pPr>
            <a:r>
              <a:rPr dirty="0" sz="2400" spc="-55">
                <a:solidFill>
                  <a:srgbClr val="C1408A"/>
                </a:solidFill>
                <a:latin typeface="Segoe UI Symbol"/>
                <a:cs typeface="Segoe UI Symbol"/>
              </a:rPr>
              <a:t>❖</a:t>
            </a:r>
            <a:endParaRPr sz="2400">
              <a:latin typeface="Segoe UI Symbol"/>
              <a:cs typeface="Segoe UI Symbol"/>
            </a:endParaRPr>
          </a:p>
          <a:p>
            <a:pPr marL="265430" indent="-252729">
              <a:lnSpc>
                <a:spcPct val="100000"/>
              </a:lnSpc>
              <a:spcBef>
                <a:spcPts val="770"/>
              </a:spcBef>
              <a:buSzPct val="74137"/>
              <a:buFont typeface="Roboto"/>
              <a:buAutoNum type="arabicPeriod"/>
              <a:tabLst>
                <a:tab pos="265430" algn="l"/>
              </a:tabLst>
            </a:pPr>
            <a:r>
              <a:rPr dirty="0" sz="2900" spc="-85" i="1">
                <a:latin typeface="Cambria"/>
                <a:cs typeface="Cambria"/>
              </a:rPr>
              <a:t>Age</a:t>
            </a:r>
            <a:r>
              <a:rPr dirty="0" sz="2900" spc="75" i="1">
                <a:latin typeface="Cambria"/>
                <a:cs typeface="Cambria"/>
              </a:rPr>
              <a:t> </a:t>
            </a:r>
            <a:r>
              <a:rPr dirty="0" sz="2900" i="1">
                <a:latin typeface="Cambria"/>
                <a:cs typeface="Cambria"/>
              </a:rPr>
              <a:t>:</a:t>
            </a:r>
            <a:r>
              <a:rPr dirty="0" sz="2900" spc="85" i="1">
                <a:latin typeface="Cambria"/>
                <a:cs typeface="Cambria"/>
              </a:rPr>
              <a:t> </a:t>
            </a:r>
            <a:r>
              <a:rPr dirty="0" sz="2350" i="1">
                <a:latin typeface="Arial"/>
                <a:cs typeface="Arial"/>
              </a:rPr>
              <a:t>Primarily</a:t>
            </a:r>
            <a:r>
              <a:rPr dirty="0" sz="2350" spc="85" i="1">
                <a:latin typeface="Arial"/>
                <a:cs typeface="Arial"/>
              </a:rPr>
              <a:t> </a:t>
            </a:r>
            <a:r>
              <a:rPr dirty="0" sz="2350" i="1">
                <a:latin typeface="Arial"/>
                <a:cs typeface="Arial"/>
              </a:rPr>
              <a:t>families</a:t>
            </a:r>
            <a:r>
              <a:rPr dirty="0" sz="2350" spc="80" i="1">
                <a:latin typeface="Arial"/>
                <a:cs typeface="Arial"/>
              </a:rPr>
              <a:t> </a:t>
            </a:r>
            <a:r>
              <a:rPr dirty="0" sz="2350" spc="95" i="1">
                <a:latin typeface="Arial"/>
                <a:cs typeface="Arial"/>
              </a:rPr>
              <a:t>with</a:t>
            </a:r>
            <a:r>
              <a:rPr dirty="0" sz="2350" spc="80" i="1">
                <a:latin typeface="Arial"/>
                <a:cs typeface="Arial"/>
              </a:rPr>
              <a:t> </a:t>
            </a:r>
            <a:r>
              <a:rPr dirty="0" sz="2350" i="1">
                <a:latin typeface="Arial"/>
                <a:cs typeface="Arial"/>
              </a:rPr>
              <a:t>children,</a:t>
            </a:r>
            <a:r>
              <a:rPr dirty="0" sz="2350" spc="90" i="1">
                <a:latin typeface="Arial"/>
                <a:cs typeface="Arial"/>
              </a:rPr>
              <a:t> </a:t>
            </a:r>
            <a:r>
              <a:rPr dirty="0" sz="2350" spc="35" i="1">
                <a:latin typeface="Arial"/>
                <a:cs typeface="Arial"/>
              </a:rPr>
              <a:t>including</a:t>
            </a:r>
            <a:endParaRPr sz="2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dirty="0" sz="2300" spc="60">
                <a:latin typeface="Arial MT"/>
                <a:cs typeface="Arial MT"/>
              </a:rPr>
              <a:t>parents </a:t>
            </a:r>
            <a:r>
              <a:rPr dirty="0" sz="2300">
                <a:latin typeface="Arial MT"/>
                <a:cs typeface="Arial MT"/>
              </a:rPr>
              <a:t>aged</a:t>
            </a:r>
            <a:r>
              <a:rPr dirty="0" sz="2300" spc="55">
                <a:latin typeface="Arial MT"/>
                <a:cs typeface="Arial MT"/>
              </a:rPr>
              <a:t> </a:t>
            </a:r>
            <a:r>
              <a:rPr dirty="0" sz="2300" spc="-30">
                <a:latin typeface="Arial MT"/>
                <a:cs typeface="Arial MT"/>
              </a:rPr>
              <a:t>25-</a:t>
            </a:r>
            <a:r>
              <a:rPr dirty="0" sz="2300" spc="-25">
                <a:latin typeface="Arial MT"/>
                <a:cs typeface="Arial MT"/>
              </a:rPr>
              <a:t>50.</a:t>
            </a:r>
            <a:endParaRPr sz="2300">
              <a:latin typeface="Arial MT"/>
              <a:cs typeface="Arial MT"/>
            </a:endParaRPr>
          </a:p>
          <a:p>
            <a:pPr algn="just" indent="227965">
              <a:lnSpc>
                <a:spcPct val="115599"/>
              </a:lnSpc>
              <a:spcBef>
                <a:spcPts val="570"/>
              </a:spcBef>
              <a:buSzPct val="93617"/>
              <a:buAutoNum type="arabicPeriod" startAt="2"/>
              <a:tabLst>
                <a:tab pos="227965" algn="l"/>
              </a:tabLst>
            </a:pPr>
            <a:r>
              <a:rPr dirty="0" sz="2350" i="1">
                <a:latin typeface="Cambria"/>
                <a:cs typeface="Cambria"/>
              </a:rPr>
              <a:t>Gender: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00" i="1">
                <a:latin typeface="Arial"/>
                <a:cs typeface="Arial"/>
              </a:rPr>
              <a:t>Both</a:t>
            </a:r>
            <a:r>
              <a:rPr dirty="0" sz="2300" spc="-55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male</a:t>
            </a:r>
            <a:r>
              <a:rPr dirty="0" sz="2300" spc="-60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and</a:t>
            </a:r>
            <a:r>
              <a:rPr dirty="0" sz="2300" spc="-55" i="1">
                <a:latin typeface="Arial"/>
                <a:cs typeface="Arial"/>
              </a:rPr>
              <a:t> </a:t>
            </a:r>
            <a:r>
              <a:rPr dirty="0" sz="2300" spc="-20" i="1">
                <a:latin typeface="Arial"/>
                <a:cs typeface="Arial"/>
              </a:rPr>
              <a:t>female,</a:t>
            </a:r>
            <a:r>
              <a:rPr dirty="0" sz="2300" spc="25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but</a:t>
            </a:r>
            <a:r>
              <a:rPr dirty="0" sz="2300" spc="-70" i="1">
                <a:latin typeface="Arial"/>
                <a:cs typeface="Arial"/>
              </a:rPr>
              <a:t> </a:t>
            </a:r>
            <a:r>
              <a:rPr dirty="0" sz="2300" spc="-80" i="1">
                <a:latin typeface="Arial"/>
                <a:cs typeface="Arial"/>
              </a:rPr>
              <a:t>skewing</a:t>
            </a:r>
            <a:r>
              <a:rPr dirty="0" sz="2300" spc="25" i="1">
                <a:latin typeface="Arial"/>
                <a:cs typeface="Arial"/>
              </a:rPr>
              <a:t> </a:t>
            </a:r>
            <a:r>
              <a:rPr dirty="0" sz="2300" spc="-10" i="1">
                <a:latin typeface="Arial"/>
                <a:cs typeface="Arial"/>
              </a:rPr>
              <a:t>slightly </a:t>
            </a:r>
            <a:r>
              <a:rPr dirty="0" sz="2300" i="1">
                <a:latin typeface="Arial"/>
                <a:cs typeface="Arial"/>
              </a:rPr>
              <a:t>towards</a:t>
            </a:r>
            <a:r>
              <a:rPr dirty="0" sz="2300" spc="-120" i="1">
                <a:latin typeface="Arial"/>
                <a:cs typeface="Arial"/>
              </a:rPr>
              <a:t> </a:t>
            </a:r>
            <a:r>
              <a:rPr dirty="0" sz="2300" spc="-35" i="1">
                <a:latin typeface="Arial"/>
                <a:cs typeface="Arial"/>
              </a:rPr>
              <a:t>females</a:t>
            </a:r>
            <a:r>
              <a:rPr dirty="0" sz="2300" spc="-95" i="1">
                <a:latin typeface="Arial"/>
                <a:cs typeface="Arial"/>
              </a:rPr>
              <a:t> </a:t>
            </a:r>
            <a:r>
              <a:rPr dirty="0" sz="2300" spc="-30" i="1">
                <a:latin typeface="Arial"/>
                <a:cs typeface="Arial"/>
              </a:rPr>
              <a:t>as</a:t>
            </a:r>
            <a:r>
              <a:rPr dirty="0" sz="2300" spc="-95" i="1">
                <a:latin typeface="Arial"/>
                <a:cs typeface="Arial"/>
              </a:rPr>
              <a:t> </a:t>
            </a:r>
            <a:r>
              <a:rPr dirty="0" sz="2300" spc="-45" i="1">
                <a:latin typeface="Arial"/>
                <a:cs typeface="Arial"/>
              </a:rPr>
              <a:t>they</a:t>
            </a:r>
            <a:r>
              <a:rPr dirty="0" sz="2300" spc="-70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often</a:t>
            </a:r>
            <a:r>
              <a:rPr dirty="0" sz="2300" spc="-135" i="1">
                <a:latin typeface="Arial"/>
                <a:cs typeface="Arial"/>
              </a:rPr>
              <a:t> </a:t>
            </a:r>
            <a:r>
              <a:rPr dirty="0" sz="2300" spc="-40" i="1">
                <a:latin typeface="Arial"/>
                <a:cs typeface="Arial"/>
              </a:rPr>
              <a:t>make</a:t>
            </a:r>
            <a:r>
              <a:rPr dirty="0" sz="2300" spc="-120" i="1">
                <a:latin typeface="Arial"/>
                <a:cs typeface="Arial"/>
              </a:rPr>
              <a:t> </a:t>
            </a:r>
            <a:r>
              <a:rPr dirty="0" sz="2300" spc="-20" i="1">
                <a:latin typeface="Arial"/>
                <a:cs typeface="Arial"/>
              </a:rPr>
              <a:t>household</a:t>
            </a:r>
            <a:r>
              <a:rPr dirty="0" sz="2300" spc="-130" i="1">
                <a:latin typeface="Arial"/>
                <a:cs typeface="Arial"/>
              </a:rPr>
              <a:t> </a:t>
            </a:r>
            <a:r>
              <a:rPr dirty="0" sz="2300" spc="-10" i="1">
                <a:latin typeface="Arial"/>
                <a:cs typeface="Arial"/>
              </a:rPr>
              <a:t>dairy </a:t>
            </a:r>
            <a:r>
              <a:rPr dirty="0" sz="2300" spc="-40" i="1">
                <a:latin typeface="Arial"/>
                <a:cs typeface="Arial"/>
              </a:rPr>
              <a:t>purchase</a:t>
            </a:r>
            <a:r>
              <a:rPr dirty="0" sz="2300" spc="-110" i="1">
                <a:latin typeface="Arial"/>
                <a:cs typeface="Arial"/>
              </a:rPr>
              <a:t> </a:t>
            </a:r>
            <a:r>
              <a:rPr dirty="0" sz="2300" spc="-10" i="1">
                <a:latin typeface="Arial"/>
                <a:cs typeface="Arial"/>
              </a:rPr>
              <a:t>decisions.</a:t>
            </a:r>
            <a:endParaRPr sz="2300">
              <a:latin typeface="Arial"/>
              <a:cs typeface="Arial"/>
            </a:endParaRPr>
          </a:p>
          <a:p>
            <a:pPr marR="846455" indent="309245">
              <a:lnSpc>
                <a:spcPct val="112700"/>
              </a:lnSpc>
              <a:spcBef>
                <a:spcPts val="509"/>
              </a:spcBef>
              <a:buAutoNum type="arabicPeriod" startAt="2"/>
              <a:tabLst>
                <a:tab pos="309245" algn="l"/>
              </a:tabLst>
            </a:pPr>
            <a:r>
              <a:rPr dirty="0" sz="2550" i="1">
                <a:latin typeface="Cambria"/>
                <a:cs typeface="Cambria"/>
              </a:rPr>
              <a:t>Income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: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300" spc="95">
                <a:latin typeface="Arial MT"/>
                <a:cs typeface="Arial MT"/>
              </a:rPr>
              <a:t>Middle</a:t>
            </a:r>
            <a:r>
              <a:rPr dirty="0" sz="2300" spc="45">
                <a:latin typeface="Arial MT"/>
                <a:cs typeface="Arial MT"/>
              </a:rPr>
              <a:t> </a:t>
            </a:r>
            <a:r>
              <a:rPr dirty="0" sz="2300" spc="125">
                <a:latin typeface="Arial MT"/>
                <a:cs typeface="Arial MT"/>
              </a:rPr>
              <a:t>to</a:t>
            </a:r>
            <a:r>
              <a:rPr dirty="0" sz="2300" spc="45">
                <a:latin typeface="Arial MT"/>
                <a:cs typeface="Arial MT"/>
              </a:rPr>
              <a:t> </a:t>
            </a:r>
            <a:r>
              <a:rPr dirty="0" sz="2300" spc="65">
                <a:latin typeface="Arial MT"/>
                <a:cs typeface="Arial MT"/>
              </a:rPr>
              <a:t>upper-</a:t>
            </a:r>
            <a:r>
              <a:rPr dirty="0" sz="2300" spc="70">
                <a:latin typeface="Arial MT"/>
                <a:cs typeface="Arial MT"/>
              </a:rPr>
              <a:t>middle-</a:t>
            </a:r>
            <a:r>
              <a:rPr dirty="0" sz="2300" spc="60">
                <a:latin typeface="Arial MT"/>
                <a:cs typeface="Arial MT"/>
              </a:rPr>
              <a:t>income </a:t>
            </a:r>
            <a:r>
              <a:rPr dirty="0" sz="2300" spc="45">
                <a:latin typeface="Arial MT"/>
                <a:cs typeface="Arial MT"/>
              </a:rPr>
              <a:t>households.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597" y="125581"/>
            <a:ext cx="11678920" cy="744474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marL="497840" indent="-252095">
              <a:lnSpc>
                <a:spcPct val="100000"/>
              </a:lnSpc>
              <a:spcBef>
                <a:spcPts val="1445"/>
              </a:spcBef>
              <a:buSzPct val="96078"/>
              <a:buAutoNum type="arabicPeriod" startAt="4"/>
              <a:tabLst>
                <a:tab pos="497840" algn="l"/>
              </a:tabLst>
            </a:pPr>
            <a:r>
              <a:rPr dirty="0" sz="2550" i="1">
                <a:latin typeface="Cambria"/>
                <a:cs typeface="Cambria"/>
              </a:rPr>
              <a:t>Location: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100" i="1">
                <a:latin typeface="Arial"/>
                <a:cs typeface="Arial"/>
              </a:rPr>
              <a:t>Urban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and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65" i="1">
                <a:latin typeface="Arial"/>
                <a:cs typeface="Arial"/>
              </a:rPr>
              <a:t>semi-</a:t>
            </a:r>
            <a:r>
              <a:rPr dirty="0" sz="2100" i="1">
                <a:latin typeface="Arial"/>
                <a:cs typeface="Arial"/>
              </a:rPr>
              <a:t>urban</a:t>
            </a:r>
            <a:r>
              <a:rPr dirty="0" sz="2100" spc="-20" i="1">
                <a:latin typeface="Arial"/>
                <a:cs typeface="Arial"/>
              </a:rPr>
              <a:t> </a:t>
            </a:r>
            <a:r>
              <a:rPr dirty="0" sz="2100" spc="-55" i="1">
                <a:latin typeface="Arial"/>
                <a:cs typeface="Arial"/>
              </a:rPr>
              <a:t>areas</a:t>
            </a:r>
            <a:r>
              <a:rPr dirty="0" sz="2100" spc="5" i="1">
                <a:latin typeface="Arial"/>
                <a:cs typeface="Arial"/>
              </a:rPr>
              <a:t> </a:t>
            </a:r>
            <a:r>
              <a:rPr dirty="0" sz="2100" i="1">
                <a:latin typeface="Arial"/>
                <a:cs typeface="Arial"/>
              </a:rPr>
              <a:t>in</a:t>
            </a:r>
            <a:r>
              <a:rPr dirty="0" sz="2100" spc="-15" i="1">
                <a:latin typeface="Arial"/>
                <a:cs typeface="Arial"/>
              </a:rPr>
              <a:t> </a:t>
            </a:r>
            <a:r>
              <a:rPr dirty="0" sz="2100" spc="-10" i="1">
                <a:latin typeface="Arial"/>
                <a:cs typeface="Arial"/>
              </a:rPr>
              <a:t>India.</a:t>
            </a:r>
            <a:endParaRPr sz="2100">
              <a:latin typeface="Arial"/>
              <a:cs typeface="Arial"/>
            </a:endParaRPr>
          </a:p>
          <a:p>
            <a:pPr marL="547370" indent="-280670">
              <a:lnSpc>
                <a:spcPct val="100000"/>
              </a:lnSpc>
              <a:spcBef>
                <a:spcPts val="1240"/>
              </a:spcBef>
              <a:buAutoNum type="arabicPeriod" startAt="4"/>
              <a:tabLst>
                <a:tab pos="547370" algn="l"/>
              </a:tabLst>
            </a:pPr>
            <a:r>
              <a:rPr dirty="0" sz="2350" i="1">
                <a:latin typeface="Cambria"/>
                <a:cs typeface="Cambria"/>
              </a:rPr>
              <a:t>Education: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Typically,</a:t>
            </a:r>
            <a:r>
              <a:rPr dirty="0" sz="2300" spc="80">
                <a:latin typeface="Arial MT"/>
                <a:cs typeface="Arial MT"/>
              </a:rPr>
              <a:t> </a:t>
            </a:r>
            <a:r>
              <a:rPr dirty="0" sz="2300" spc="70">
                <a:latin typeface="Arial MT"/>
                <a:cs typeface="Arial MT"/>
              </a:rPr>
              <a:t>people</a:t>
            </a:r>
            <a:r>
              <a:rPr dirty="0" sz="2300" spc="55">
                <a:latin typeface="Arial MT"/>
                <a:cs typeface="Arial MT"/>
              </a:rPr>
              <a:t> </a:t>
            </a:r>
            <a:r>
              <a:rPr dirty="0" sz="2300" spc="120">
                <a:latin typeface="Arial MT"/>
                <a:cs typeface="Arial MT"/>
              </a:rPr>
              <a:t>with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 spc="95">
                <a:latin typeface="Arial MT"/>
                <a:cs typeface="Arial MT"/>
              </a:rPr>
              <a:t>at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least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a</a:t>
            </a:r>
            <a:r>
              <a:rPr dirty="0" sz="2300" spc="60">
                <a:latin typeface="Arial MT"/>
                <a:cs typeface="Arial MT"/>
              </a:rPr>
              <a:t> </a:t>
            </a:r>
            <a:r>
              <a:rPr dirty="0" sz="2300" spc="80">
                <a:latin typeface="Arial MT"/>
                <a:cs typeface="Arial MT"/>
              </a:rPr>
              <a:t>high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school</a:t>
            </a:r>
            <a:r>
              <a:rPr dirty="0" sz="2300" spc="60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education.</a:t>
            </a:r>
            <a:endParaRPr sz="2300">
              <a:latin typeface="Arial MT"/>
              <a:cs typeface="Arial MT"/>
            </a:endParaRPr>
          </a:p>
          <a:p>
            <a:pPr marL="553720" indent="-287020">
              <a:lnSpc>
                <a:spcPct val="100000"/>
              </a:lnSpc>
              <a:spcBef>
                <a:spcPts val="1260"/>
              </a:spcBef>
              <a:buAutoNum type="arabicPeriod" startAt="4"/>
              <a:tabLst>
                <a:tab pos="553720" algn="l"/>
              </a:tabLst>
            </a:pPr>
            <a:r>
              <a:rPr dirty="0" sz="2350" i="1">
                <a:latin typeface="Cambria"/>
                <a:cs typeface="Cambria"/>
              </a:rPr>
              <a:t>Family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size: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Families</a:t>
            </a:r>
            <a:r>
              <a:rPr dirty="0" sz="2300" spc="50">
                <a:latin typeface="Arial MT"/>
                <a:cs typeface="Arial MT"/>
              </a:rPr>
              <a:t> </a:t>
            </a:r>
            <a:r>
              <a:rPr dirty="0" sz="2300" spc="120">
                <a:latin typeface="Arial MT"/>
                <a:cs typeface="Arial MT"/>
              </a:rPr>
              <a:t>with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sz="2300" spc="125">
                <a:latin typeface="Arial MT"/>
                <a:cs typeface="Arial MT"/>
              </a:rPr>
              <a:t>two</a:t>
            </a:r>
            <a:r>
              <a:rPr dirty="0" sz="2300" spc="65">
                <a:latin typeface="Arial MT"/>
                <a:cs typeface="Arial MT"/>
              </a:rPr>
              <a:t> </a:t>
            </a:r>
            <a:r>
              <a:rPr dirty="0" sz="2300" spc="140">
                <a:latin typeface="Arial MT"/>
                <a:cs typeface="Arial MT"/>
              </a:rPr>
              <a:t>or</a:t>
            </a:r>
            <a:r>
              <a:rPr dirty="0" sz="2300" spc="5">
                <a:latin typeface="Arial MT"/>
                <a:cs typeface="Arial MT"/>
              </a:rPr>
              <a:t> </a:t>
            </a:r>
            <a:r>
              <a:rPr dirty="0" sz="2300" spc="90">
                <a:latin typeface="Arial MT"/>
                <a:cs typeface="Arial MT"/>
              </a:rPr>
              <a:t>more</a:t>
            </a:r>
            <a:r>
              <a:rPr dirty="0" sz="2300" spc="60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members.</a:t>
            </a:r>
            <a:endParaRPr sz="2300">
              <a:latin typeface="Arial MT"/>
              <a:cs typeface="Arial MT"/>
            </a:endParaRPr>
          </a:p>
          <a:p>
            <a:pPr lvl="1" marL="583565" indent="-304165">
              <a:lnSpc>
                <a:spcPct val="100000"/>
              </a:lnSpc>
              <a:spcBef>
                <a:spcPts val="1140"/>
              </a:spcBef>
              <a:buSzPct val="77777"/>
              <a:buFont typeface="Segoe UI Symbol"/>
              <a:buChar char="❖"/>
              <a:tabLst>
                <a:tab pos="583565" algn="l"/>
              </a:tabLst>
            </a:pPr>
            <a:r>
              <a:rPr dirty="0" sz="2700" spc="-10">
                <a:solidFill>
                  <a:srgbClr val="6F2FA0"/>
                </a:solidFill>
                <a:latin typeface="Cambria"/>
                <a:cs typeface="Cambria"/>
              </a:rPr>
              <a:t>Psychographic:</a:t>
            </a:r>
            <a:endParaRPr sz="2700">
              <a:latin typeface="Cambria"/>
              <a:cs typeface="Cambria"/>
            </a:endParaRPr>
          </a:p>
          <a:p>
            <a:pPr marL="336550" indent="-258445">
              <a:lnSpc>
                <a:spcPct val="100000"/>
              </a:lnSpc>
              <a:spcBef>
                <a:spcPts val="565"/>
              </a:spcBef>
              <a:buFont typeface="Calibri"/>
              <a:buAutoNum type="arabicPeriod"/>
              <a:tabLst>
                <a:tab pos="336550" algn="l"/>
              </a:tabLst>
            </a:pPr>
            <a:r>
              <a:rPr dirty="0" sz="2550" spc="55" i="1">
                <a:latin typeface="Cambria"/>
                <a:cs typeface="Cambria"/>
              </a:rPr>
              <a:t>Lifestyle: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300" spc="-35" i="1">
                <a:latin typeface="Arial"/>
                <a:cs typeface="Arial"/>
              </a:rPr>
              <a:t>Health-</a:t>
            </a:r>
            <a:r>
              <a:rPr dirty="0" sz="2300" spc="-50" i="1">
                <a:latin typeface="Arial"/>
                <a:cs typeface="Arial"/>
              </a:rPr>
              <a:t>conscious</a:t>
            </a:r>
            <a:r>
              <a:rPr dirty="0" sz="2300" spc="45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individuals</a:t>
            </a:r>
            <a:r>
              <a:rPr dirty="0" sz="2300" spc="50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who</a:t>
            </a:r>
            <a:r>
              <a:rPr dirty="0" sz="2300" spc="40" i="1">
                <a:latin typeface="Arial"/>
                <a:cs typeface="Arial"/>
              </a:rPr>
              <a:t> </a:t>
            </a:r>
            <a:r>
              <a:rPr dirty="0" sz="2300" i="1">
                <a:latin typeface="Arial"/>
                <a:cs typeface="Arial"/>
              </a:rPr>
              <a:t>prioritize</a:t>
            </a:r>
            <a:r>
              <a:rPr dirty="0" sz="2300" spc="-5" i="1">
                <a:latin typeface="Arial"/>
                <a:cs typeface="Arial"/>
              </a:rPr>
              <a:t> </a:t>
            </a:r>
            <a:r>
              <a:rPr dirty="0" sz="2300" spc="50" i="1">
                <a:latin typeface="Arial"/>
                <a:cs typeface="Arial"/>
              </a:rPr>
              <a:t>nutrition</a:t>
            </a:r>
            <a:r>
              <a:rPr dirty="0" sz="2300" i="1">
                <a:latin typeface="Arial"/>
                <a:cs typeface="Arial"/>
              </a:rPr>
              <a:t> and </a:t>
            </a:r>
            <a:r>
              <a:rPr dirty="0" sz="2300" spc="-40" i="1">
                <a:latin typeface="Arial"/>
                <a:cs typeface="Arial"/>
              </a:rPr>
              <a:t>well-</a:t>
            </a:r>
            <a:r>
              <a:rPr dirty="0" sz="2300" spc="-10" i="1">
                <a:latin typeface="Arial"/>
                <a:cs typeface="Arial"/>
              </a:rPr>
              <a:t>being.</a:t>
            </a:r>
            <a:endParaRPr sz="2300">
              <a:latin typeface="Arial"/>
              <a:cs typeface="Arial"/>
            </a:endParaRPr>
          </a:p>
          <a:p>
            <a:pPr marL="367665" indent="-268605">
              <a:lnSpc>
                <a:spcPct val="100000"/>
              </a:lnSpc>
              <a:spcBef>
                <a:spcPts val="910"/>
              </a:spcBef>
              <a:buFont typeface="Calibri"/>
              <a:buAutoNum type="arabicPeriod"/>
              <a:tabLst>
                <a:tab pos="367665" algn="l"/>
              </a:tabLst>
            </a:pPr>
            <a:r>
              <a:rPr dirty="0" sz="2350" i="1">
                <a:latin typeface="Cambria"/>
                <a:cs typeface="Cambria"/>
              </a:rPr>
              <a:t>Values: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Those </a:t>
            </a:r>
            <a:r>
              <a:rPr dirty="0" sz="2300" spc="110">
                <a:latin typeface="Arial MT"/>
                <a:cs typeface="Arial MT"/>
              </a:rPr>
              <a:t>who</a:t>
            </a:r>
            <a:r>
              <a:rPr dirty="0" sz="2300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value</a:t>
            </a:r>
            <a:r>
              <a:rPr dirty="0" sz="2300">
                <a:latin typeface="Arial MT"/>
                <a:cs typeface="Arial MT"/>
              </a:rPr>
              <a:t> </a:t>
            </a:r>
            <a:r>
              <a:rPr dirty="0" sz="2300" spc="80">
                <a:latin typeface="Arial MT"/>
                <a:cs typeface="Arial MT"/>
              </a:rPr>
              <a:t>quality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sz="2300" spc="85">
                <a:latin typeface="Arial MT"/>
                <a:cs typeface="Arial MT"/>
              </a:rPr>
              <a:t>and</a:t>
            </a:r>
            <a:r>
              <a:rPr dirty="0" sz="2300" spc="-20">
                <a:latin typeface="Arial MT"/>
                <a:cs typeface="Arial MT"/>
              </a:rPr>
              <a:t> </a:t>
            </a:r>
            <a:r>
              <a:rPr dirty="0" sz="2300" spc="80">
                <a:latin typeface="Arial MT"/>
                <a:cs typeface="Arial MT"/>
              </a:rPr>
              <a:t>trustworthiness</a:t>
            </a:r>
            <a:r>
              <a:rPr dirty="0" sz="2300" spc="-10">
                <a:latin typeface="Arial MT"/>
                <a:cs typeface="Arial MT"/>
              </a:rPr>
              <a:t> </a:t>
            </a:r>
            <a:r>
              <a:rPr dirty="0" sz="2300" spc="100">
                <a:latin typeface="Arial MT"/>
                <a:cs typeface="Arial MT"/>
              </a:rPr>
              <a:t>in</a:t>
            </a:r>
            <a:r>
              <a:rPr dirty="0" sz="2300" spc="-25">
                <a:latin typeface="Arial MT"/>
                <a:cs typeface="Arial MT"/>
              </a:rPr>
              <a:t> </a:t>
            </a:r>
            <a:r>
              <a:rPr dirty="0" sz="2300" spc="105">
                <a:latin typeface="Arial MT"/>
                <a:cs typeface="Arial MT"/>
              </a:rPr>
              <a:t>their</a:t>
            </a:r>
            <a:r>
              <a:rPr dirty="0" sz="2300" spc="-55">
                <a:latin typeface="Arial MT"/>
                <a:cs typeface="Arial MT"/>
              </a:rPr>
              <a:t> </a:t>
            </a:r>
            <a:r>
              <a:rPr dirty="0" sz="2300" spc="65">
                <a:latin typeface="Arial MT"/>
                <a:cs typeface="Arial MT"/>
              </a:rPr>
              <a:t>dairy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products.</a:t>
            </a:r>
            <a:endParaRPr sz="2300">
              <a:latin typeface="Arial MT"/>
              <a:cs typeface="Arial MT"/>
            </a:endParaRPr>
          </a:p>
          <a:p>
            <a:pPr marL="99060" marR="190500" indent="321310">
              <a:lnSpc>
                <a:spcPct val="111600"/>
              </a:lnSpc>
              <a:spcBef>
                <a:spcPts val="325"/>
              </a:spcBef>
              <a:buAutoNum type="arabicPeriod"/>
              <a:tabLst>
                <a:tab pos="420370" algn="l"/>
              </a:tabLst>
            </a:pPr>
            <a:r>
              <a:rPr dirty="0" sz="2650" i="1">
                <a:latin typeface="Cambria"/>
                <a:cs typeface="Cambria"/>
              </a:rPr>
              <a:t>Behavior:</a:t>
            </a:r>
            <a:r>
              <a:rPr dirty="0" sz="2650" spc="65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Regular</a:t>
            </a:r>
            <a:r>
              <a:rPr dirty="0" sz="2300" spc="-25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consumers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 spc="120">
                <a:latin typeface="Arial MT"/>
                <a:cs typeface="Arial MT"/>
              </a:rPr>
              <a:t>of</a:t>
            </a:r>
            <a:r>
              <a:rPr dirty="0" sz="2300" spc="50">
                <a:latin typeface="Arial MT"/>
                <a:cs typeface="Arial MT"/>
              </a:rPr>
              <a:t> </a:t>
            </a:r>
            <a:r>
              <a:rPr dirty="0" sz="2300" spc="65">
                <a:latin typeface="Arial MT"/>
                <a:cs typeface="Arial MT"/>
              </a:rPr>
              <a:t>dairy </a:t>
            </a:r>
            <a:r>
              <a:rPr dirty="0" sz="2300" spc="70">
                <a:latin typeface="Arial MT"/>
                <a:cs typeface="Arial MT"/>
              </a:rPr>
              <a:t>products</a:t>
            </a:r>
            <a:r>
              <a:rPr dirty="0" sz="2300" spc="2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like</a:t>
            </a:r>
            <a:r>
              <a:rPr dirty="0" sz="2300" spc="40">
                <a:latin typeface="Arial MT"/>
                <a:cs typeface="Arial MT"/>
              </a:rPr>
              <a:t> </a:t>
            </a:r>
            <a:r>
              <a:rPr dirty="0" sz="2300" spc="55">
                <a:latin typeface="Arial MT"/>
                <a:cs typeface="Arial MT"/>
              </a:rPr>
              <a:t>milk,</a:t>
            </a:r>
            <a:r>
              <a:rPr dirty="0" sz="2300" spc="60">
                <a:latin typeface="Arial MT"/>
                <a:cs typeface="Arial MT"/>
              </a:rPr>
              <a:t> </a:t>
            </a:r>
            <a:r>
              <a:rPr dirty="0" sz="2300" spc="65">
                <a:latin typeface="Arial MT"/>
                <a:cs typeface="Arial MT"/>
              </a:rPr>
              <a:t>yogurt, </a:t>
            </a:r>
            <a:r>
              <a:rPr dirty="0" sz="2300" spc="85">
                <a:latin typeface="Arial MT"/>
                <a:cs typeface="Arial MT"/>
              </a:rPr>
              <a:t>and</a:t>
            </a:r>
            <a:r>
              <a:rPr dirty="0" sz="2300" spc="15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dairy-</a:t>
            </a:r>
            <a:r>
              <a:rPr dirty="0" sz="2300" spc="-10">
                <a:latin typeface="Arial MT"/>
                <a:cs typeface="Arial MT"/>
              </a:rPr>
              <a:t>based snacks.</a:t>
            </a:r>
            <a:endParaRPr sz="2300">
              <a:latin typeface="Arial MT"/>
              <a:cs typeface="Arial MT"/>
            </a:endParaRPr>
          </a:p>
          <a:p>
            <a:pPr marL="12700" marR="5080" indent="297180">
              <a:lnSpc>
                <a:spcPct val="115199"/>
              </a:lnSpc>
              <a:spcBef>
                <a:spcPts val="695"/>
              </a:spcBef>
              <a:buAutoNum type="arabicPeriod"/>
              <a:tabLst>
                <a:tab pos="309880" algn="l"/>
              </a:tabLst>
            </a:pPr>
            <a:r>
              <a:rPr dirty="0" sz="2350" i="1">
                <a:latin typeface="Cambria"/>
                <a:cs typeface="Cambria"/>
              </a:rPr>
              <a:t>Environmental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awareness:</a:t>
            </a:r>
            <a:r>
              <a:rPr dirty="0" sz="2350" spc="145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Consumers</a:t>
            </a:r>
            <a:r>
              <a:rPr dirty="0" sz="2300" spc="135">
                <a:latin typeface="Arial MT"/>
                <a:cs typeface="Arial MT"/>
              </a:rPr>
              <a:t> </a:t>
            </a:r>
            <a:r>
              <a:rPr dirty="0" sz="2300" spc="55">
                <a:latin typeface="Arial MT"/>
                <a:cs typeface="Arial MT"/>
              </a:rPr>
              <a:t>concerned</a:t>
            </a:r>
            <a:r>
              <a:rPr dirty="0" sz="2300" spc="130">
                <a:latin typeface="Arial MT"/>
                <a:cs typeface="Arial MT"/>
              </a:rPr>
              <a:t> </a:t>
            </a:r>
            <a:r>
              <a:rPr dirty="0" sz="2300" spc="105">
                <a:latin typeface="Arial MT"/>
                <a:cs typeface="Arial MT"/>
              </a:rPr>
              <a:t>about</a:t>
            </a:r>
            <a:r>
              <a:rPr dirty="0" sz="2300" spc="114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sustainable</a:t>
            </a:r>
            <a:r>
              <a:rPr dirty="0" sz="2300" spc="155">
                <a:latin typeface="Arial MT"/>
                <a:cs typeface="Arial MT"/>
              </a:rPr>
              <a:t> </a:t>
            </a:r>
            <a:r>
              <a:rPr dirty="0" sz="2300" spc="85">
                <a:latin typeface="Arial MT"/>
                <a:cs typeface="Arial MT"/>
              </a:rPr>
              <a:t>and</a:t>
            </a:r>
            <a:r>
              <a:rPr dirty="0" sz="2300" spc="125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eco-</a:t>
            </a:r>
            <a:r>
              <a:rPr dirty="0" sz="2300" spc="75">
                <a:latin typeface="Arial MT"/>
                <a:cs typeface="Arial MT"/>
              </a:rPr>
              <a:t>friendly </a:t>
            </a:r>
            <a:r>
              <a:rPr dirty="0" sz="2300" spc="-10">
                <a:latin typeface="Arial MT"/>
                <a:cs typeface="Arial MT"/>
              </a:rPr>
              <a:t>practices.</a:t>
            </a:r>
            <a:endParaRPr sz="2300">
              <a:latin typeface="Arial MT"/>
              <a:cs typeface="Arial MT"/>
            </a:endParaRPr>
          </a:p>
          <a:p>
            <a:pPr lvl="1" marL="621665" indent="-342265">
              <a:lnSpc>
                <a:spcPct val="100000"/>
              </a:lnSpc>
              <a:spcBef>
                <a:spcPts val="1170"/>
              </a:spcBef>
              <a:buSzPct val="73529"/>
              <a:buFont typeface="Segoe UI Symbol"/>
              <a:buChar char="❖"/>
              <a:tabLst>
                <a:tab pos="621665" algn="l"/>
              </a:tabLst>
            </a:pPr>
            <a:r>
              <a:rPr dirty="0" sz="3400" spc="-10" i="1">
                <a:solidFill>
                  <a:srgbClr val="6F2FA0"/>
                </a:solidFill>
                <a:latin typeface="Cambria"/>
                <a:cs typeface="Cambria"/>
              </a:rPr>
              <a:t>Interests:</a:t>
            </a:r>
            <a:endParaRPr sz="3400">
              <a:latin typeface="Cambria"/>
              <a:cs typeface="Cambria"/>
            </a:endParaRPr>
          </a:p>
          <a:p>
            <a:pPr marL="266700" marR="297815" indent="311785">
              <a:lnSpc>
                <a:spcPct val="112700"/>
              </a:lnSpc>
              <a:spcBef>
                <a:spcPts val="1120"/>
              </a:spcBef>
              <a:buSzPct val="90196"/>
              <a:buFont typeface="Arial MT"/>
              <a:buAutoNum type="arabicPeriod"/>
              <a:tabLst>
                <a:tab pos="578485" algn="l"/>
              </a:tabLst>
            </a:pPr>
            <a:r>
              <a:rPr dirty="0" sz="2550" spc="45" i="1">
                <a:latin typeface="Cambria"/>
                <a:cs typeface="Cambria"/>
              </a:rPr>
              <a:t>Healthy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living:</a:t>
            </a:r>
            <a:r>
              <a:rPr dirty="0" sz="2550" spc="30" i="1">
                <a:latin typeface="Cambria"/>
                <a:cs typeface="Cambria"/>
              </a:rPr>
              <a:t> </a:t>
            </a:r>
            <a:r>
              <a:rPr dirty="0" sz="2300">
                <a:latin typeface="Arial MT"/>
                <a:cs typeface="Arial MT"/>
              </a:rPr>
              <a:t>People </a:t>
            </a:r>
            <a:r>
              <a:rPr dirty="0" sz="2300" spc="65">
                <a:latin typeface="Arial MT"/>
                <a:cs typeface="Arial MT"/>
              </a:rPr>
              <a:t>interested</a:t>
            </a:r>
            <a:r>
              <a:rPr dirty="0" sz="2300" spc="-15">
                <a:latin typeface="Arial MT"/>
                <a:cs typeface="Arial MT"/>
              </a:rPr>
              <a:t> </a:t>
            </a:r>
            <a:r>
              <a:rPr dirty="0" sz="2300" spc="100">
                <a:latin typeface="Arial MT"/>
                <a:cs typeface="Arial MT"/>
              </a:rPr>
              <a:t>in</a:t>
            </a:r>
            <a:r>
              <a:rPr dirty="0" sz="2300" spc="-25">
                <a:latin typeface="Arial MT"/>
                <a:cs typeface="Arial MT"/>
              </a:rPr>
              <a:t> </a:t>
            </a:r>
            <a:r>
              <a:rPr dirty="0" sz="2300" spc="80">
                <a:latin typeface="Arial MT"/>
                <a:cs typeface="Arial MT"/>
              </a:rPr>
              <a:t>maintaining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a</a:t>
            </a:r>
            <a:r>
              <a:rPr dirty="0" sz="2300" spc="15">
                <a:latin typeface="Arial MT"/>
                <a:cs typeface="Arial MT"/>
              </a:rPr>
              <a:t> </a:t>
            </a:r>
            <a:r>
              <a:rPr dirty="0" sz="2300" spc="70">
                <a:latin typeface="Arial MT"/>
                <a:cs typeface="Arial MT"/>
              </a:rPr>
              <a:t>healthy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sz="2300" spc="60">
                <a:latin typeface="Arial MT"/>
                <a:cs typeface="Arial MT"/>
              </a:rPr>
              <a:t>lifestyle</a:t>
            </a:r>
            <a:r>
              <a:rPr dirty="0" sz="2300" spc="5">
                <a:latin typeface="Arial MT"/>
                <a:cs typeface="Arial MT"/>
              </a:rPr>
              <a:t> </a:t>
            </a:r>
            <a:r>
              <a:rPr dirty="0" sz="2300" spc="100">
                <a:latin typeface="Arial MT"/>
                <a:cs typeface="Arial MT"/>
              </a:rPr>
              <a:t>through</a:t>
            </a:r>
            <a:r>
              <a:rPr dirty="0" sz="2300" spc="-25">
                <a:latin typeface="Arial MT"/>
                <a:cs typeface="Arial MT"/>
              </a:rPr>
              <a:t> </a:t>
            </a:r>
            <a:r>
              <a:rPr dirty="0" sz="2300" spc="70">
                <a:latin typeface="Arial MT"/>
                <a:cs typeface="Arial MT"/>
              </a:rPr>
              <a:t>diet </a:t>
            </a:r>
            <a:r>
              <a:rPr dirty="0" sz="2300" spc="85">
                <a:latin typeface="Arial MT"/>
                <a:cs typeface="Arial MT"/>
              </a:rPr>
              <a:t>and</a:t>
            </a:r>
            <a:r>
              <a:rPr dirty="0" sz="2300" spc="-45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exercise.</a:t>
            </a:r>
            <a:endParaRPr sz="2300">
              <a:latin typeface="Arial MT"/>
              <a:cs typeface="Arial MT"/>
            </a:endParaRPr>
          </a:p>
          <a:p>
            <a:pPr marL="266700" marR="31115" indent="318770">
              <a:lnSpc>
                <a:spcPct val="112700"/>
              </a:lnSpc>
              <a:spcBef>
                <a:spcPts val="434"/>
              </a:spcBef>
              <a:buAutoNum type="arabicPeriod"/>
              <a:tabLst>
                <a:tab pos="585470" algn="l"/>
              </a:tabLst>
            </a:pPr>
            <a:r>
              <a:rPr dirty="0" sz="2550" spc="50" i="1">
                <a:latin typeface="Cambria"/>
                <a:cs typeface="Cambria"/>
              </a:rPr>
              <a:t>Cooking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nutrition: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300" spc="60">
                <a:latin typeface="Arial MT"/>
                <a:cs typeface="Arial MT"/>
              </a:rPr>
              <a:t>Individuals</a:t>
            </a:r>
            <a:r>
              <a:rPr dirty="0" sz="2300" spc="20">
                <a:latin typeface="Arial MT"/>
                <a:cs typeface="Arial MT"/>
              </a:rPr>
              <a:t> </a:t>
            </a:r>
            <a:r>
              <a:rPr dirty="0" sz="2300" spc="110">
                <a:latin typeface="Arial MT"/>
                <a:cs typeface="Arial MT"/>
              </a:rPr>
              <a:t>who</a:t>
            </a:r>
            <a:r>
              <a:rPr dirty="0" sz="2300" spc="35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enjoy</a:t>
            </a:r>
            <a:r>
              <a:rPr dirty="0" sz="2300" spc="70">
                <a:latin typeface="Arial MT"/>
                <a:cs typeface="Arial MT"/>
              </a:rPr>
              <a:t> </a:t>
            </a:r>
            <a:r>
              <a:rPr dirty="0" sz="2300" spc="50">
                <a:latin typeface="Arial MT"/>
                <a:cs typeface="Arial MT"/>
              </a:rPr>
              <a:t>cooking</a:t>
            </a:r>
            <a:r>
              <a:rPr dirty="0" sz="2300" spc="65">
                <a:latin typeface="Arial MT"/>
                <a:cs typeface="Arial MT"/>
              </a:rPr>
              <a:t> </a:t>
            </a:r>
            <a:r>
              <a:rPr dirty="0" sz="2300" spc="85">
                <a:latin typeface="Arial MT"/>
                <a:cs typeface="Arial MT"/>
              </a:rPr>
              <a:t>and</a:t>
            </a:r>
            <a:r>
              <a:rPr dirty="0" sz="2300" spc="15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are</a:t>
            </a:r>
            <a:r>
              <a:rPr dirty="0" sz="2300" spc="35">
                <a:latin typeface="Arial MT"/>
                <a:cs typeface="Arial MT"/>
              </a:rPr>
              <a:t> </a:t>
            </a:r>
            <a:r>
              <a:rPr dirty="0" sz="2300" spc="65">
                <a:latin typeface="Arial MT"/>
                <a:cs typeface="Arial MT"/>
              </a:rPr>
              <a:t>interested</a:t>
            </a:r>
            <a:r>
              <a:rPr dirty="0" sz="2300" spc="15">
                <a:latin typeface="Arial MT"/>
                <a:cs typeface="Arial MT"/>
              </a:rPr>
              <a:t> </a:t>
            </a:r>
            <a:r>
              <a:rPr dirty="0" sz="2300" spc="100">
                <a:latin typeface="Arial MT"/>
                <a:cs typeface="Arial MT"/>
              </a:rPr>
              <a:t>in</a:t>
            </a:r>
            <a:r>
              <a:rPr dirty="0" sz="2300" spc="5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using </a:t>
            </a:r>
            <a:r>
              <a:rPr dirty="0" sz="2300" spc="65">
                <a:latin typeface="Arial MT"/>
                <a:cs typeface="Arial MT"/>
              </a:rPr>
              <a:t>dairy</a:t>
            </a:r>
            <a:r>
              <a:rPr dirty="0" sz="2300" spc="15">
                <a:latin typeface="Arial MT"/>
                <a:cs typeface="Arial MT"/>
              </a:rPr>
              <a:t> </a:t>
            </a:r>
            <a:r>
              <a:rPr dirty="0" sz="2300" spc="70">
                <a:latin typeface="Arial MT"/>
                <a:cs typeface="Arial MT"/>
              </a:rPr>
              <a:t>products</a:t>
            </a:r>
            <a:r>
              <a:rPr dirty="0" sz="2300" spc="-25">
                <a:latin typeface="Arial MT"/>
                <a:cs typeface="Arial MT"/>
              </a:rPr>
              <a:t> </a:t>
            </a:r>
            <a:r>
              <a:rPr dirty="0" sz="2300" spc="100">
                <a:latin typeface="Arial MT"/>
                <a:cs typeface="Arial MT"/>
              </a:rPr>
              <a:t>in</a:t>
            </a:r>
            <a:r>
              <a:rPr dirty="0" sz="2300" spc="-40">
                <a:latin typeface="Arial MT"/>
                <a:cs typeface="Arial MT"/>
              </a:rPr>
              <a:t> </a:t>
            </a:r>
            <a:r>
              <a:rPr dirty="0" sz="2300" spc="105">
                <a:latin typeface="Arial MT"/>
                <a:cs typeface="Arial MT"/>
              </a:rPr>
              <a:t>their</a:t>
            </a:r>
            <a:r>
              <a:rPr dirty="0" sz="2300" spc="-65">
                <a:latin typeface="Arial MT"/>
                <a:cs typeface="Arial MT"/>
              </a:rPr>
              <a:t> </a:t>
            </a:r>
            <a:r>
              <a:rPr dirty="0" sz="2300" spc="-10">
                <a:latin typeface="Arial MT"/>
                <a:cs typeface="Arial MT"/>
              </a:rPr>
              <a:t>recipes.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249" y="278600"/>
            <a:ext cx="9919501" cy="977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0000" y="316319"/>
            <a:ext cx="626745" cy="856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50" spc="-110">
                <a:latin typeface="Segoe UI Symbol"/>
                <a:cs typeface="Segoe UI Symbol"/>
              </a:rPr>
              <a:t>❖</a:t>
            </a:r>
            <a:endParaRPr sz="5450">
              <a:latin typeface="Segoe UI Symbol"/>
              <a:cs typeface="Segoe UI Symbo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917700" y="348450"/>
            <a:ext cx="8235950" cy="850900"/>
            <a:chOff x="1917700" y="348450"/>
            <a:chExt cx="8235950" cy="850900"/>
          </a:xfrm>
        </p:grpSpPr>
        <p:sp>
          <p:nvSpPr>
            <p:cNvPr id="5" name="object 5" descr=""/>
            <p:cNvSpPr/>
            <p:nvPr/>
          </p:nvSpPr>
          <p:spPr>
            <a:xfrm>
              <a:off x="1917700" y="348450"/>
              <a:ext cx="8235950" cy="850900"/>
            </a:xfrm>
            <a:custGeom>
              <a:avLst/>
              <a:gdLst/>
              <a:ahLst/>
              <a:cxnLst/>
              <a:rect l="l" t="t" r="r" b="b"/>
              <a:pathLst>
                <a:path w="8235950" h="850900">
                  <a:moveTo>
                    <a:pt x="8235701" y="850900"/>
                  </a:moveTo>
                  <a:lnTo>
                    <a:pt x="0" y="850900"/>
                  </a:lnTo>
                  <a:lnTo>
                    <a:pt x="0" y="0"/>
                  </a:lnTo>
                  <a:lnTo>
                    <a:pt x="8235701" y="0"/>
                  </a:lnTo>
                  <a:lnTo>
                    <a:pt x="8235701" y="850900"/>
                  </a:lnTo>
                  <a:close/>
                </a:path>
              </a:pathLst>
            </a:custGeom>
            <a:solidFill>
              <a:srgbClr val="66CF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0152" y="505693"/>
              <a:ext cx="8120676" cy="65732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68300" y="1408832"/>
            <a:ext cx="427482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0065" indent="-507365">
              <a:lnSpc>
                <a:spcPts val="3290"/>
              </a:lnSpc>
              <a:buSzPct val="137254"/>
              <a:buFont typeface="Segoe UI Symbol"/>
              <a:buChar char="➢"/>
              <a:tabLst>
                <a:tab pos="520065" algn="l"/>
              </a:tabLst>
            </a:pP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Competitors: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8300" y="1789832"/>
            <a:ext cx="111728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0065" indent="-507365">
              <a:lnSpc>
                <a:spcPts val="3290"/>
              </a:lnSpc>
              <a:buSzPct val="137254"/>
              <a:buFont typeface="Segoe UI Symbol"/>
              <a:buChar char="➢"/>
              <a:tabLst>
                <a:tab pos="520065" algn="l"/>
              </a:tabLst>
            </a:pPr>
            <a:r>
              <a:rPr dirty="0" sz="2550" spc="60" i="1">
                <a:latin typeface="Cambria"/>
                <a:cs typeface="Cambria"/>
              </a:rPr>
              <a:t>Amul: </a:t>
            </a:r>
            <a:r>
              <a:rPr dirty="0" sz="2550" spc="85" i="1">
                <a:latin typeface="Cambria"/>
                <a:cs typeface="Cambria"/>
              </a:rPr>
              <a:t>Amul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one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largest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most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well-</a:t>
            </a:r>
            <a:r>
              <a:rPr dirty="0" sz="2550" spc="100" i="1">
                <a:latin typeface="Cambria"/>
                <a:cs typeface="Cambria"/>
              </a:rPr>
              <a:t>known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cooperatives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in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5600" y="2551832"/>
            <a:ext cx="824865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-10" i="1">
                <a:latin typeface="Cambria"/>
                <a:cs typeface="Cambria"/>
              </a:rPr>
              <a:t>more.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55600" y="1990193"/>
            <a:ext cx="11325860" cy="1385570"/>
          </a:xfrm>
          <a:prstGeom prst="rect">
            <a:avLst/>
          </a:prstGeom>
        </p:spPr>
        <p:txBody>
          <a:bodyPr wrap="square" lIns="0" tIns="196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2550" i="1">
                <a:latin typeface="Cambria"/>
                <a:cs typeface="Cambria"/>
              </a:rPr>
              <a:t>India,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offering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wide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range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products,</a:t>
            </a:r>
            <a:r>
              <a:rPr dirty="0" sz="2550" spc="50" i="1">
                <a:latin typeface="Cambria"/>
                <a:cs typeface="Cambria"/>
              </a:rPr>
              <a:t> including </a:t>
            </a:r>
            <a:r>
              <a:rPr dirty="0" sz="2550" spc="80" i="1">
                <a:latin typeface="Cambria"/>
                <a:cs typeface="Cambria"/>
              </a:rPr>
              <a:t>milk,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butter,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cheese,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</a:t>
            </a:r>
            <a:endParaRPr sz="2550">
              <a:latin typeface="Cambria"/>
              <a:cs typeface="Cambria"/>
            </a:endParaRPr>
          </a:p>
          <a:p>
            <a:pPr marL="532765" indent="-507365">
              <a:lnSpc>
                <a:spcPct val="100000"/>
              </a:lnSpc>
              <a:spcBef>
                <a:spcPts val="1990"/>
              </a:spcBef>
              <a:buSzPct val="137254"/>
              <a:buFont typeface="Segoe UI Symbol"/>
              <a:buChar char="➢"/>
              <a:tabLst>
                <a:tab pos="532765" algn="l"/>
              </a:tabLst>
            </a:pPr>
            <a:r>
              <a:rPr dirty="0" sz="2550" i="1">
                <a:latin typeface="Cambria"/>
                <a:cs typeface="Cambria"/>
              </a:rPr>
              <a:t>Nestlé: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Nestlé,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global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food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beverage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company,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competes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Mother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5600" y="3313832"/>
            <a:ext cx="1169035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segment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brands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like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Nestlé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A+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Nestlé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Milkmaid.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5600" y="4456832"/>
            <a:ext cx="464820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these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categories.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5600" y="5599832"/>
            <a:ext cx="1116965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-10" i="1">
                <a:latin typeface="Cambria"/>
                <a:cs typeface="Cambria"/>
              </a:rPr>
              <a:t>market.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5600" y="3694832"/>
            <a:ext cx="11401425" cy="2728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2765" indent="-507365">
              <a:lnSpc>
                <a:spcPts val="3250"/>
              </a:lnSpc>
              <a:buSzPct val="137254"/>
              <a:buFont typeface="Segoe UI Symbol"/>
              <a:buChar char="➢"/>
              <a:tabLst>
                <a:tab pos="532765" algn="l"/>
              </a:tabLst>
            </a:pPr>
            <a:r>
              <a:rPr dirty="0" sz="2550" i="1">
                <a:latin typeface="Cambria"/>
                <a:cs typeface="Cambria"/>
              </a:rPr>
              <a:t>Britannia: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Britannia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Industries,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prominent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Indian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food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company,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produces</a:t>
            </a:r>
            <a:endParaRPr sz="2550">
              <a:latin typeface="Cambria"/>
              <a:cs typeface="Cambria"/>
            </a:endParaRPr>
          </a:p>
          <a:p>
            <a:pPr marL="12700">
              <a:lnSpc>
                <a:spcPts val="2935"/>
              </a:lnSpc>
            </a:pP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such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as</a:t>
            </a:r>
            <a:r>
              <a:rPr dirty="0" sz="2550" spc="15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cheese,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butter,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dairy-</a:t>
            </a:r>
            <a:r>
              <a:rPr dirty="0" sz="2550" i="1">
                <a:latin typeface="Cambria"/>
                <a:cs typeface="Cambria"/>
              </a:rPr>
              <a:t>based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snacks,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competing</a:t>
            </a:r>
            <a:r>
              <a:rPr dirty="0" sz="2550" spc="15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with</a:t>
            </a:r>
            <a:endParaRPr sz="2550">
              <a:latin typeface="Cambria"/>
              <a:cs typeface="Cambria"/>
            </a:endParaRPr>
          </a:p>
          <a:p>
            <a:pPr marL="12700" marR="133985" indent="520065">
              <a:lnSpc>
                <a:spcPct val="92300"/>
              </a:lnSpc>
              <a:spcBef>
                <a:spcPts val="2310"/>
              </a:spcBef>
              <a:buSzPct val="137254"/>
              <a:buFont typeface="Segoe UI Symbol"/>
              <a:buChar char="➢"/>
              <a:tabLst>
                <a:tab pos="532765" algn="l"/>
              </a:tabLst>
            </a:pPr>
            <a:r>
              <a:rPr dirty="0" sz="2550" i="1">
                <a:latin typeface="Cambria"/>
                <a:cs typeface="Cambria"/>
              </a:rPr>
              <a:t>Parag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100" i="1">
                <a:latin typeface="Cambria"/>
                <a:cs typeface="Cambria"/>
              </a:rPr>
              <a:t>Milk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Foods: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This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company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offers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under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brand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35" i="1">
                <a:latin typeface="Cambria"/>
                <a:cs typeface="Cambria"/>
              </a:rPr>
              <a:t>name </a:t>
            </a:r>
            <a:r>
              <a:rPr dirty="0" sz="2550" i="1">
                <a:latin typeface="Cambria"/>
                <a:cs typeface="Cambria"/>
              </a:rPr>
              <a:t>"Gowardhan"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competes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milk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product</a:t>
            </a:r>
            <a:endParaRPr sz="2550">
              <a:latin typeface="Cambria"/>
              <a:cs typeface="Cambria"/>
            </a:endParaRPr>
          </a:p>
          <a:p>
            <a:pPr marL="532765" indent="-507365">
              <a:lnSpc>
                <a:spcPct val="100000"/>
              </a:lnSpc>
              <a:spcBef>
                <a:spcPts val="1989"/>
              </a:spcBef>
              <a:buSzPct val="137254"/>
              <a:buFont typeface="Segoe UI Symbol"/>
              <a:buChar char="➢"/>
              <a:tabLst>
                <a:tab pos="532765" algn="l"/>
              </a:tabLst>
            </a:pPr>
            <a:r>
              <a:rPr dirty="0" sz="2550" i="1">
                <a:latin typeface="Cambria"/>
                <a:cs typeface="Cambria"/>
              </a:rPr>
              <a:t>Kwality: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Kwality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another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company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India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that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offers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range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milk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5600" y="6361832"/>
            <a:ext cx="11115675" cy="1180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555"/>
              </a:lnSpc>
              <a:spcBef>
                <a:spcPts val="125"/>
              </a:spcBef>
            </a:pP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products,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posing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competition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Dairy.</a:t>
            </a:r>
            <a:endParaRPr sz="2550">
              <a:latin typeface="Cambria"/>
              <a:cs typeface="Cambria"/>
            </a:endParaRPr>
          </a:p>
          <a:p>
            <a:pPr marL="532765" indent="-507365">
              <a:lnSpc>
                <a:spcPts val="3570"/>
              </a:lnSpc>
              <a:buSzPct val="137254"/>
              <a:buFont typeface="Segoe UI Symbol"/>
              <a:buChar char="➢"/>
              <a:tabLst>
                <a:tab pos="532765" algn="l"/>
              </a:tabLst>
            </a:pPr>
            <a:r>
              <a:rPr dirty="0" sz="2550" i="1">
                <a:latin typeface="Cambria"/>
                <a:cs typeface="Cambria"/>
              </a:rPr>
              <a:t>Gopaljee: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Gopaljee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100" i="1">
                <a:latin typeface="Cambria"/>
                <a:cs typeface="Cambria"/>
              </a:rPr>
              <a:t>known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for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its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products, </a:t>
            </a:r>
            <a:r>
              <a:rPr dirty="0" sz="2550" spc="50" i="1">
                <a:latin typeface="Cambria"/>
                <a:cs typeface="Cambria"/>
              </a:rPr>
              <a:t>including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milk,</a:t>
            </a:r>
            <a:r>
              <a:rPr dirty="0" sz="2550" spc="50" i="1">
                <a:latin typeface="Cambria"/>
                <a:cs typeface="Cambria"/>
              </a:rPr>
              <a:t> ghee,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</a:t>
            </a:r>
            <a:endParaRPr sz="2550">
              <a:latin typeface="Cambria"/>
              <a:cs typeface="Cambria"/>
            </a:endParaRPr>
          </a:p>
          <a:p>
            <a:pPr marL="12700">
              <a:lnSpc>
                <a:spcPts val="2935"/>
              </a:lnSpc>
            </a:pPr>
            <a:r>
              <a:rPr dirty="0" sz="2550" i="1">
                <a:latin typeface="Cambria"/>
                <a:cs typeface="Cambria"/>
              </a:rPr>
              <a:t>more,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competes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industry</a:t>
            </a:r>
            <a:endParaRPr sz="2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7369" y="291924"/>
            <a:ext cx="11811000" cy="7328534"/>
            <a:chOff x="387369" y="291924"/>
            <a:chExt cx="11811000" cy="73285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719" y="298274"/>
              <a:ext cx="11798279" cy="210820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3719" y="298274"/>
              <a:ext cx="11798300" cy="2108835"/>
            </a:xfrm>
            <a:custGeom>
              <a:avLst/>
              <a:gdLst/>
              <a:ahLst/>
              <a:cxnLst/>
              <a:rect l="l" t="t" r="r" b="b"/>
              <a:pathLst>
                <a:path w="11798300" h="2108835">
                  <a:moveTo>
                    <a:pt x="0" y="0"/>
                  </a:moveTo>
                  <a:lnTo>
                    <a:pt x="11798279" y="0"/>
                  </a:lnTo>
                  <a:lnTo>
                    <a:pt x="11798279" y="2108209"/>
                  </a:lnTo>
                  <a:lnTo>
                    <a:pt x="0" y="21082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CC2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64" y="576499"/>
              <a:ext cx="10833562" cy="13096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719" y="2406484"/>
              <a:ext cx="5232400" cy="52135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0539" y="2406484"/>
              <a:ext cx="6421461" cy="35306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0539" y="5795493"/>
              <a:ext cx="3301999" cy="182450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0797" y="5025777"/>
              <a:ext cx="2552700" cy="2594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40" y="88900"/>
            <a:ext cx="39573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 b="1" i="1">
                <a:solidFill>
                  <a:srgbClr val="FF0000"/>
                </a:solidFill>
                <a:latin typeface="Arial"/>
                <a:cs typeface="Arial"/>
              </a:rPr>
              <a:t>Competitors</a:t>
            </a:r>
            <a:r>
              <a:rPr dirty="0" spc="-114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pc="-75" b="1" i="1">
                <a:solidFill>
                  <a:srgbClr val="FF0000"/>
                </a:solidFill>
                <a:latin typeface="Arial"/>
                <a:cs typeface="Arial"/>
              </a:rPr>
              <a:t>Analysis: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273" y="794959"/>
            <a:ext cx="1943338" cy="32892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50995" y="1379779"/>
            <a:ext cx="765810" cy="302260"/>
          </a:xfrm>
          <a:custGeom>
            <a:avLst/>
            <a:gdLst/>
            <a:ahLst/>
            <a:cxnLst/>
            <a:rect l="l" t="t" r="r" b="b"/>
            <a:pathLst>
              <a:path w="765810" h="302260">
                <a:moveTo>
                  <a:pt x="407773" y="260287"/>
                </a:moveTo>
                <a:lnTo>
                  <a:pt x="313797" y="260287"/>
                </a:lnTo>
                <a:lnTo>
                  <a:pt x="327560" y="259476"/>
                </a:lnTo>
                <a:lnTo>
                  <a:pt x="339725" y="257043"/>
                </a:lnTo>
                <a:lnTo>
                  <a:pt x="371588" y="231861"/>
                </a:lnTo>
                <a:lnTo>
                  <a:pt x="375697" y="211652"/>
                </a:lnTo>
                <a:lnTo>
                  <a:pt x="375697" y="203129"/>
                </a:lnTo>
                <a:lnTo>
                  <a:pt x="343161" y="170453"/>
                </a:lnTo>
                <a:lnTo>
                  <a:pt x="330906" y="163208"/>
                </a:lnTo>
                <a:lnTo>
                  <a:pt x="316945" y="154666"/>
                </a:lnTo>
                <a:lnTo>
                  <a:pt x="288614" y="128606"/>
                </a:lnTo>
                <a:lnTo>
                  <a:pt x="276504" y="86890"/>
                </a:lnTo>
                <a:lnTo>
                  <a:pt x="278198" y="68520"/>
                </a:lnTo>
                <a:lnTo>
                  <a:pt x="303609" y="24221"/>
                </a:lnTo>
                <a:lnTo>
                  <a:pt x="353602" y="1513"/>
                </a:lnTo>
                <a:lnTo>
                  <a:pt x="374352" y="0"/>
                </a:lnTo>
                <a:lnTo>
                  <a:pt x="384036" y="240"/>
                </a:lnTo>
                <a:lnTo>
                  <a:pt x="429860" y="9539"/>
                </a:lnTo>
                <a:lnTo>
                  <a:pt x="452015" y="19127"/>
                </a:lnTo>
                <a:lnTo>
                  <a:pt x="442508" y="40754"/>
                </a:lnTo>
                <a:lnTo>
                  <a:pt x="374352" y="40754"/>
                </a:lnTo>
                <a:lnTo>
                  <a:pt x="363142" y="41493"/>
                </a:lnTo>
                <a:lnTo>
                  <a:pt x="326485" y="66489"/>
                </a:lnTo>
                <a:lnTo>
                  <a:pt x="323025" y="84583"/>
                </a:lnTo>
                <a:lnTo>
                  <a:pt x="323025" y="90671"/>
                </a:lnTo>
                <a:lnTo>
                  <a:pt x="352106" y="124196"/>
                </a:lnTo>
                <a:lnTo>
                  <a:pt x="361088" y="129567"/>
                </a:lnTo>
                <a:lnTo>
                  <a:pt x="374400" y="137779"/>
                </a:lnTo>
                <a:lnTo>
                  <a:pt x="405470" y="162403"/>
                </a:lnTo>
                <a:lnTo>
                  <a:pt x="421870" y="201277"/>
                </a:lnTo>
                <a:lnTo>
                  <a:pt x="422219" y="209345"/>
                </a:lnTo>
                <a:lnTo>
                  <a:pt x="420416" y="229764"/>
                </a:lnTo>
                <a:lnTo>
                  <a:pt x="415010" y="247768"/>
                </a:lnTo>
                <a:lnTo>
                  <a:pt x="407773" y="260287"/>
                </a:lnTo>
                <a:close/>
              </a:path>
              <a:path w="765810" h="302260">
                <a:moveTo>
                  <a:pt x="92657" y="300465"/>
                </a:moveTo>
                <a:lnTo>
                  <a:pt x="51999" y="295058"/>
                </a:lnTo>
                <a:lnTo>
                  <a:pt x="12975" y="266878"/>
                </a:lnTo>
                <a:lnTo>
                  <a:pt x="0" y="217227"/>
                </a:lnTo>
                <a:lnTo>
                  <a:pt x="294" y="208684"/>
                </a:lnTo>
                <a:lnTo>
                  <a:pt x="1177" y="199204"/>
                </a:lnTo>
                <a:lnTo>
                  <a:pt x="2686" y="188583"/>
                </a:lnTo>
                <a:lnTo>
                  <a:pt x="4782" y="177097"/>
                </a:lnTo>
                <a:lnTo>
                  <a:pt x="42099" y="4036"/>
                </a:lnTo>
                <a:lnTo>
                  <a:pt x="86506" y="4036"/>
                </a:lnTo>
                <a:lnTo>
                  <a:pt x="48347" y="182240"/>
                </a:lnTo>
                <a:lnTo>
                  <a:pt x="46525" y="191947"/>
                </a:lnTo>
                <a:lnTo>
                  <a:pt x="45247" y="200886"/>
                </a:lnTo>
                <a:lnTo>
                  <a:pt x="44472" y="209345"/>
                </a:lnTo>
                <a:lnTo>
                  <a:pt x="44214" y="217227"/>
                </a:lnTo>
                <a:lnTo>
                  <a:pt x="44977" y="226682"/>
                </a:lnTo>
                <a:lnTo>
                  <a:pt x="72064" y="257068"/>
                </a:lnTo>
                <a:lnTo>
                  <a:pt x="94388" y="259903"/>
                </a:lnTo>
                <a:lnTo>
                  <a:pt x="184675" y="259903"/>
                </a:lnTo>
                <a:lnTo>
                  <a:pt x="184432" y="260293"/>
                </a:lnTo>
                <a:lnTo>
                  <a:pt x="171090" y="274801"/>
                </a:lnTo>
                <a:lnTo>
                  <a:pt x="155338" y="286029"/>
                </a:lnTo>
                <a:lnTo>
                  <a:pt x="137016" y="294049"/>
                </a:lnTo>
                <a:lnTo>
                  <a:pt x="116122" y="298861"/>
                </a:lnTo>
                <a:lnTo>
                  <a:pt x="92657" y="300465"/>
                </a:lnTo>
                <a:close/>
              </a:path>
              <a:path w="765810" h="302260">
                <a:moveTo>
                  <a:pt x="184675" y="259903"/>
                </a:moveTo>
                <a:lnTo>
                  <a:pt x="94388" y="259903"/>
                </a:lnTo>
                <a:lnTo>
                  <a:pt x="108937" y="258942"/>
                </a:lnTo>
                <a:lnTo>
                  <a:pt x="121733" y="256058"/>
                </a:lnTo>
                <a:lnTo>
                  <a:pt x="156696" y="223642"/>
                </a:lnTo>
                <a:lnTo>
                  <a:pt x="207422" y="4036"/>
                </a:lnTo>
                <a:lnTo>
                  <a:pt x="251829" y="4036"/>
                </a:lnTo>
                <a:lnTo>
                  <a:pt x="210979" y="196657"/>
                </a:lnTo>
                <a:lnTo>
                  <a:pt x="204377" y="221221"/>
                </a:lnTo>
                <a:lnTo>
                  <a:pt x="195528" y="242434"/>
                </a:lnTo>
                <a:lnTo>
                  <a:pt x="184675" y="259903"/>
                </a:lnTo>
                <a:close/>
              </a:path>
              <a:path w="765810" h="302260">
                <a:moveTo>
                  <a:pt x="434522" y="58920"/>
                </a:moveTo>
                <a:lnTo>
                  <a:pt x="394501" y="43024"/>
                </a:lnTo>
                <a:lnTo>
                  <a:pt x="374352" y="40754"/>
                </a:lnTo>
                <a:lnTo>
                  <a:pt x="442508" y="40754"/>
                </a:lnTo>
                <a:lnTo>
                  <a:pt x="434522" y="58920"/>
                </a:lnTo>
                <a:close/>
              </a:path>
              <a:path w="765810" h="302260">
                <a:moveTo>
                  <a:pt x="313413" y="300465"/>
                </a:moveTo>
                <a:lnTo>
                  <a:pt x="268243" y="295791"/>
                </a:lnTo>
                <a:lnTo>
                  <a:pt x="242670" y="286239"/>
                </a:lnTo>
                <a:lnTo>
                  <a:pt x="242670" y="240391"/>
                </a:lnTo>
                <a:lnTo>
                  <a:pt x="261497" y="249096"/>
                </a:lnTo>
                <a:lnTo>
                  <a:pt x="279627" y="255313"/>
                </a:lnTo>
                <a:lnTo>
                  <a:pt x="297061" y="259044"/>
                </a:lnTo>
                <a:lnTo>
                  <a:pt x="313797" y="260287"/>
                </a:lnTo>
                <a:lnTo>
                  <a:pt x="407773" y="260287"/>
                </a:lnTo>
                <a:lnTo>
                  <a:pt x="405999" y="263357"/>
                </a:lnTo>
                <a:lnTo>
                  <a:pt x="393383" y="276531"/>
                </a:lnTo>
                <a:lnTo>
                  <a:pt x="377572" y="287002"/>
                </a:lnTo>
                <a:lnTo>
                  <a:pt x="358973" y="294482"/>
                </a:lnTo>
                <a:lnTo>
                  <a:pt x="337587" y="298969"/>
                </a:lnTo>
                <a:lnTo>
                  <a:pt x="313413" y="300465"/>
                </a:lnTo>
                <a:close/>
              </a:path>
              <a:path w="765810" h="302260">
                <a:moveTo>
                  <a:pt x="498062" y="296620"/>
                </a:moveTo>
                <a:lnTo>
                  <a:pt x="453559" y="296620"/>
                </a:lnTo>
                <a:lnTo>
                  <a:pt x="515363" y="4036"/>
                </a:lnTo>
                <a:lnTo>
                  <a:pt x="583511" y="4036"/>
                </a:lnTo>
                <a:lnTo>
                  <a:pt x="603870" y="5268"/>
                </a:lnTo>
                <a:lnTo>
                  <a:pt x="649737" y="23741"/>
                </a:lnTo>
                <a:lnTo>
                  <a:pt x="664617" y="43829"/>
                </a:lnTo>
                <a:lnTo>
                  <a:pt x="552081" y="43829"/>
                </a:lnTo>
                <a:lnTo>
                  <a:pt x="530069" y="146484"/>
                </a:lnTo>
                <a:lnTo>
                  <a:pt x="652052" y="146484"/>
                </a:lnTo>
                <a:lnTo>
                  <a:pt x="639260" y="159460"/>
                </a:lnTo>
                <a:lnTo>
                  <a:pt x="620733" y="171108"/>
                </a:lnTo>
                <a:lnTo>
                  <a:pt x="598506" y="179428"/>
                </a:lnTo>
                <a:lnTo>
                  <a:pt x="572578" y="184420"/>
                </a:lnTo>
                <a:lnTo>
                  <a:pt x="542949" y="186084"/>
                </a:lnTo>
                <a:lnTo>
                  <a:pt x="521707" y="186084"/>
                </a:lnTo>
                <a:lnTo>
                  <a:pt x="498062" y="296620"/>
                </a:lnTo>
                <a:close/>
              </a:path>
              <a:path w="765810" h="302260">
                <a:moveTo>
                  <a:pt x="652052" y="146484"/>
                </a:moveTo>
                <a:lnTo>
                  <a:pt x="548524" y="146484"/>
                </a:lnTo>
                <a:lnTo>
                  <a:pt x="567033" y="145486"/>
                </a:lnTo>
                <a:lnTo>
                  <a:pt x="583055" y="142495"/>
                </a:lnTo>
                <a:lnTo>
                  <a:pt x="616257" y="121565"/>
                </a:lnTo>
                <a:lnTo>
                  <a:pt x="627341" y="83430"/>
                </a:lnTo>
                <a:lnTo>
                  <a:pt x="626620" y="73566"/>
                </a:lnTo>
                <a:lnTo>
                  <a:pt x="590648" y="44406"/>
                </a:lnTo>
                <a:lnTo>
                  <a:pt x="578705" y="43829"/>
                </a:lnTo>
                <a:lnTo>
                  <a:pt x="664617" y="43829"/>
                </a:lnTo>
                <a:lnTo>
                  <a:pt x="666966" y="48227"/>
                </a:lnTo>
                <a:lnTo>
                  <a:pt x="671273" y="64056"/>
                </a:lnTo>
                <a:lnTo>
                  <a:pt x="672709" y="82277"/>
                </a:lnTo>
                <a:lnTo>
                  <a:pt x="670618" y="106024"/>
                </a:lnTo>
                <a:lnTo>
                  <a:pt x="664347" y="126803"/>
                </a:lnTo>
                <a:lnTo>
                  <a:pt x="653894" y="144615"/>
                </a:lnTo>
                <a:lnTo>
                  <a:pt x="652052" y="146484"/>
                </a:lnTo>
                <a:close/>
              </a:path>
              <a:path w="765810" h="302260">
                <a:moveTo>
                  <a:pt x="700230" y="302195"/>
                </a:moveTo>
                <a:lnTo>
                  <a:pt x="692796" y="302195"/>
                </a:lnTo>
                <a:lnTo>
                  <a:pt x="686773" y="299984"/>
                </a:lnTo>
                <a:lnTo>
                  <a:pt x="677546" y="291141"/>
                </a:lnTo>
                <a:lnTo>
                  <a:pt x="675239" y="284830"/>
                </a:lnTo>
                <a:lnTo>
                  <a:pt x="675239" y="276628"/>
                </a:lnTo>
                <a:lnTo>
                  <a:pt x="695688" y="241208"/>
                </a:lnTo>
                <a:lnTo>
                  <a:pt x="710226" y="238565"/>
                </a:lnTo>
                <a:lnTo>
                  <a:pt x="717339" y="238565"/>
                </a:lnTo>
                <a:lnTo>
                  <a:pt x="723138" y="240808"/>
                </a:lnTo>
                <a:lnTo>
                  <a:pt x="727623" y="245293"/>
                </a:lnTo>
                <a:lnTo>
                  <a:pt x="732173" y="249714"/>
                </a:lnTo>
                <a:lnTo>
                  <a:pt x="734448" y="256122"/>
                </a:lnTo>
                <a:lnTo>
                  <a:pt x="734448" y="264517"/>
                </a:lnTo>
                <a:lnTo>
                  <a:pt x="714359" y="299456"/>
                </a:lnTo>
                <a:lnTo>
                  <a:pt x="707703" y="301510"/>
                </a:lnTo>
                <a:lnTo>
                  <a:pt x="700230" y="302195"/>
                </a:lnTo>
                <a:close/>
              </a:path>
              <a:path w="765810" h="302260">
                <a:moveTo>
                  <a:pt x="730987" y="132450"/>
                </a:moveTo>
                <a:lnTo>
                  <a:pt x="723490" y="132450"/>
                </a:lnTo>
                <a:lnTo>
                  <a:pt x="717435" y="130208"/>
                </a:lnTo>
                <a:lnTo>
                  <a:pt x="712821" y="125722"/>
                </a:lnTo>
                <a:lnTo>
                  <a:pt x="708271" y="121172"/>
                </a:lnTo>
                <a:lnTo>
                  <a:pt x="705997" y="114957"/>
                </a:lnTo>
                <a:lnTo>
                  <a:pt x="705997" y="107075"/>
                </a:lnTo>
                <a:lnTo>
                  <a:pt x="726278" y="71656"/>
                </a:lnTo>
                <a:lnTo>
                  <a:pt x="740791" y="69012"/>
                </a:lnTo>
                <a:lnTo>
                  <a:pt x="751473" y="70622"/>
                </a:lnTo>
                <a:lnTo>
                  <a:pt x="759102" y="75452"/>
                </a:lnTo>
                <a:lnTo>
                  <a:pt x="763680" y="83502"/>
                </a:lnTo>
                <a:lnTo>
                  <a:pt x="765206" y="94772"/>
                </a:lnTo>
                <a:lnTo>
                  <a:pt x="764605" y="102552"/>
                </a:lnTo>
                <a:lnTo>
                  <a:pt x="738184" y="131784"/>
                </a:lnTo>
                <a:lnTo>
                  <a:pt x="730987" y="132450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700" y="2539564"/>
            <a:ext cx="3380776" cy="2413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297" y="1258315"/>
            <a:ext cx="11927205" cy="4365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">
              <a:lnSpc>
                <a:spcPts val="3829"/>
              </a:lnSpc>
              <a:spcBef>
                <a:spcPts val="90"/>
              </a:spcBef>
            </a:pPr>
            <a:r>
              <a:rPr dirty="0" sz="3200" spc="-110" b="1">
                <a:solidFill>
                  <a:srgbClr val="006FBF"/>
                </a:solidFill>
                <a:latin typeface="Roboto Bk"/>
                <a:cs typeface="Roboto Bk"/>
              </a:rPr>
              <a:t>•</a:t>
            </a:r>
            <a:endParaRPr sz="3200">
              <a:latin typeface="Roboto Bk"/>
              <a:cs typeface="Roboto Bk"/>
            </a:endParaRPr>
          </a:p>
          <a:p>
            <a:pPr>
              <a:lnSpc>
                <a:spcPts val="2800"/>
              </a:lnSpc>
              <a:spcBef>
                <a:spcPts val="100"/>
              </a:spcBef>
            </a:pPr>
            <a:r>
              <a:rPr dirty="0" sz="2350" i="1">
                <a:latin typeface="Cambria"/>
                <a:cs typeface="Cambria"/>
              </a:rPr>
              <a:t>Britania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commitment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quality,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freshness,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ethical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practices,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along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wide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product </a:t>
            </a:r>
            <a:r>
              <a:rPr dirty="0" sz="2350" i="1">
                <a:latin typeface="Cambria"/>
                <a:cs typeface="Cambria"/>
              </a:rPr>
              <a:t>range,</a:t>
            </a:r>
            <a:r>
              <a:rPr dirty="0" sz="2350" spc="3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positions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it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as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leading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trustworthy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Indian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market.</a:t>
            </a:r>
            <a:endParaRPr sz="2350">
              <a:latin typeface="Cambria"/>
              <a:cs typeface="Cambria"/>
            </a:endParaRPr>
          </a:p>
          <a:p>
            <a:pPr marL="100330">
              <a:lnSpc>
                <a:spcPts val="2775"/>
              </a:lnSpc>
            </a:pPr>
            <a:r>
              <a:rPr dirty="0" sz="2500" spc="-75" b="1">
                <a:solidFill>
                  <a:srgbClr val="006FBF"/>
                </a:solidFill>
                <a:latin typeface="Roboto Bk"/>
                <a:cs typeface="Roboto Bk"/>
              </a:rPr>
              <a:t>•</a:t>
            </a:r>
            <a:endParaRPr sz="2500">
              <a:latin typeface="Roboto Bk"/>
              <a:cs typeface="Roboto Bk"/>
            </a:endParaRPr>
          </a:p>
          <a:p>
            <a:pPr marR="118110" indent="857250">
              <a:lnSpc>
                <a:spcPts val="3000"/>
              </a:lnSpc>
              <a:spcBef>
                <a:spcPts val="75"/>
              </a:spcBef>
            </a:pPr>
            <a:r>
              <a:rPr dirty="0" sz="2550" i="1">
                <a:latin typeface="Cambria"/>
                <a:cs typeface="Cambria"/>
              </a:rPr>
              <a:t>Britania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well-</a:t>
            </a:r>
            <a:r>
              <a:rPr dirty="0" sz="2550" spc="100" i="1">
                <a:latin typeface="Cambria"/>
                <a:cs typeface="Cambria"/>
              </a:rPr>
              <a:t>known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company,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likely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engages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55" i="1">
                <a:latin typeface="Cambria"/>
                <a:cs typeface="Cambria"/>
              </a:rPr>
              <a:t> online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40" i="1">
                <a:latin typeface="Cambria"/>
                <a:cs typeface="Cambria"/>
              </a:rPr>
              <a:t>communication </a:t>
            </a:r>
            <a:r>
              <a:rPr dirty="0" sz="2550" i="1">
                <a:latin typeface="Cambria"/>
                <a:cs typeface="Cambria"/>
              </a:rPr>
              <a:t>through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its</a:t>
            </a:r>
            <a:r>
              <a:rPr dirty="0" sz="2550" spc="13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website,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social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media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channels,</a:t>
            </a:r>
            <a:r>
              <a:rPr dirty="0" sz="2550" spc="13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email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marketing.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13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online </a:t>
            </a:r>
            <a:r>
              <a:rPr dirty="0" sz="2550" i="1">
                <a:latin typeface="Cambria"/>
                <a:cs typeface="Cambria"/>
              </a:rPr>
              <a:t>presence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allows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them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share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information,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promotions,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recipes,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engage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customers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for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feedback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4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inquiries.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Online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communication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helps</a:t>
            </a:r>
            <a:r>
              <a:rPr dirty="0" sz="2550" spc="40" i="1">
                <a:latin typeface="Cambria"/>
                <a:cs typeface="Cambria"/>
              </a:rPr>
              <a:t> </a:t>
            </a:r>
            <a:r>
              <a:rPr dirty="0" sz="2550" spc="35" i="1">
                <a:latin typeface="Cambria"/>
                <a:cs typeface="Cambria"/>
              </a:rPr>
              <a:t>companies </a:t>
            </a:r>
            <a:r>
              <a:rPr dirty="0" sz="2550" spc="50" i="1">
                <a:latin typeface="Cambria"/>
                <a:cs typeface="Cambria"/>
              </a:rPr>
              <a:t>like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britania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connect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audience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provide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valuable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content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 </a:t>
            </a:r>
            <a:r>
              <a:rPr dirty="0" sz="2550" i="1">
                <a:latin typeface="Cambria"/>
                <a:cs typeface="Cambria"/>
              </a:rPr>
              <a:t>support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digital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space.</a:t>
            </a:r>
            <a:endParaRPr sz="2550">
              <a:latin typeface="Cambria"/>
              <a:cs typeface="Cambria"/>
            </a:endParaRPr>
          </a:p>
          <a:p>
            <a:pPr marL="97155">
              <a:lnSpc>
                <a:spcPct val="100000"/>
              </a:lnSpc>
              <a:spcBef>
                <a:spcPts val="795"/>
              </a:spcBef>
            </a:pPr>
            <a:r>
              <a:rPr dirty="0" sz="2500" spc="-75" b="1">
                <a:solidFill>
                  <a:srgbClr val="006FBF"/>
                </a:solidFill>
                <a:latin typeface="Roboto Bk"/>
                <a:cs typeface="Roboto Bk"/>
              </a:rPr>
              <a:t>•</a:t>
            </a:r>
            <a:endParaRPr sz="2500">
              <a:latin typeface="Roboto Bk"/>
              <a:cs typeface="Roboto Bk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546" y="5302757"/>
            <a:ext cx="2277749" cy="65264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02038" y="5537030"/>
            <a:ext cx="318770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-4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2650">
              <a:latin typeface="Segoe UI Symbol"/>
              <a:cs typeface="Segoe UI Symbo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23611" y="5515828"/>
            <a:ext cx="9459595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i="1">
                <a:latin typeface="Cambria"/>
                <a:cs typeface="Cambria"/>
              </a:rPr>
              <a:t>Britania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has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well-</a:t>
            </a:r>
            <a:r>
              <a:rPr dirty="0" sz="2550" i="1">
                <a:latin typeface="Cambria"/>
                <a:cs typeface="Cambria"/>
              </a:rPr>
              <a:t>established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trusted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brand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name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dairy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109298" y="5896828"/>
            <a:ext cx="1294765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50" i="1">
                <a:latin typeface="Cambria"/>
                <a:cs typeface="Cambria"/>
              </a:rPr>
              <a:t>industry.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596" y="6058810"/>
            <a:ext cx="12066270" cy="1224280"/>
          </a:xfrm>
          <a:prstGeom prst="rect">
            <a:avLst/>
          </a:prstGeom>
        </p:spPr>
        <p:txBody>
          <a:bodyPr wrap="square" lIns="0" tIns="243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2650" i="1">
                <a:latin typeface="Cambria"/>
                <a:cs typeface="Cambria"/>
              </a:rPr>
              <a:t>It</a:t>
            </a:r>
            <a:r>
              <a:rPr dirty="0" sz="2650" spc="30" i="1">
                <a:latin typeface="Cambria"/>
                <a:cs typeface="Cambria"/>
              </a:rPr>
              <a:t> </a:t>
            </a:r>
            <a:r>
              <a:rPr dirty="0" sz="2650" spc="90" i="1">
                <a:latin typeface="Cambria"/>
                <a:cs typeface="Cambria"/>
              </a:rPr>
              <a:t>offers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</a:t>
            </a:r>
            <a:r>
              <a:rPr dirty="0" sz="2650" spc="30" i="1">
                <a:latin typeface="Cambria"/>
                <a:cs typeface="Cambria"/>
              </a:rPr>
              <a:t> </a:t>
            </a:r>
            <a:r>
              <a:rPr dirty="0" sz="2650" spc="65" i="1">
                <a:latin typeface="Cambria"/>
                <a:cs typeface="Cambria"/>
              </a:rPr>
              <a:t>wide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range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114" i="1">
                <a:latin typeface="Cambria"/>
                <a:cs typeface="Cambria"/>
              </a:rPr>
              <a:t>of</a:t>
            </a:r>
            <a:r>
              <a:rPr dirty="0" sz="2650" spc="3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dairy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45" i="1">
                <a:latin typeface="Cambria"/>
                <a:cs typeface="Cambria"/>
              </a:rPr>
              <a:t>products,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50" i="1">
                <a:latin typeface="Cambria"/>
                <a:cs typeface="Cambria"/>
              </a:rPr>
              <a:t>including</a:t>
            </a:r>
            <a:r>
              <a:rPr dirty="0" sz="2650" spc="30" i="1">
                <a:latin typeface="Cambria"/>
                <a:cs typeface="Cambria"/>
              </a:rPr>
              <a:t> </a:t>
            </a:r>
            <a:r>
              <a:rPr dirty="0" sz="2650" spc="85" i="1">
                <a:latin typeface="Cambria"/>
                <a:cs typeface="Cambria"/>
              </a:rPr>
              <a:t>milk,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yogurt,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ice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cream,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and</a:t>
            </a:r>
            <a:r>
              <a:rPr dirty="0" sz="2650" spc="30" i="1">
                <a:latin typeface="Cambria"/>
                <a:cs typeface="Cambria"/>
              </a:rPr>
              <a:t> </a:t>
            </a:r>
            <a:r>
              <a:rPr dirty="0" sz="2650" spc="-25" i="1">
                <a:latin typeface="Cambria"/>
                <a:cs typeface="Cambria"/>
              </a:rPr>
              <a:t>mor</a:t>
            </a:r>
            <a:endParaRPr sz="2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 sz="2350" i="1">
                <a:latin typeface="Cambria"/>
                <a:cs typeface="Cambria"/>
              </a:rPr>
              <a:t>britania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85" i="1">
                <a:latin typeface="Cambria"/>
                <a:cs typeface="Cambria"/>
              </a:rPr>
              <a:t>extensive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distribution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network,</a:t>
            </a:r>
            <a:r>
              <a:rPr dirty="0" sz="2350" spc="45" i="1">
                <a:latin typeface="Cambria"/>
                <a:cs typeface="Cambria"/>
              </a:rPr>
              <a:t> ensuring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reach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large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consumer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-20" i="1">
                <a:latin typeface="Cambria"/>
                <a:cs typeface="Cambria"/>
              </a:rPr>
              <a:t>base</a:t>
            </a:r>
            <a:endParaRPr sz="2350">
              <a:latin typeface="Cambria"/>
              <a:cs typeface="Cambri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598174" y="689430"/>
            <a:ext cx="2203450" cy="471805"/>
          </a:xfrm>
          <a:custGeom>
            <a:avLst/>
            <a:gdLst/>
            <a:ahLst/>
            <a:cxnLst/>
            <a:rect l="l" t="t" r="r" b="b"/>
            <a:pathLst>
              <a:path w="2203450" h="471805">
                <a:moveTo>
                  <a:pt x="193101" y="466269"/>
                </a:moveTo>
                <a:lnTo>
                  <a:pt x="7596" y="466269"/>
                </a:lnTo>
                <a:lnTo>
                  <a:pt x="0" y="402914"/>
                </a:lnTo>
                <a:lnTo>
                  <a:pt x="6599" y="395536"/>
                </a:lnTo>
                <a:lnTo>
                  <a:pt x="14547" y="389051"/>
                </a:lnTo>
                <a:lnTo>
                  <a:pt x="23843" y="383458"/>
                </a:lnTo>
                <a:lnTo>
                  <a:pt x="34487" y="378758"/>
                </a:lnTo>
                <a:lnTo>
                  <a:pt x="34487" y="106957"/>
                </a:lnTo>
                <a:lnTo>
                  <a:pt x="24014" y="102371"/>
                </a:lnTo>
                <a:lnTo>
                  <a:pt x="14775" y="96664"/>
                </a:lnTo>
                <a:lnTo>
                  <a:pt x="6770" y="89837"/>
                </a:lnTo>
                <a:lnTo>
                  <a:pt x="0" y="81889"/>
                </a:lnTo>
                <a:lnTo>
                  <a:pt x="7596" y="18687"/>
                </a:lnTo>
                <a:lnTo>
                  <a:pt x="156942" y="18687"/>
                </a:lnTo>
                <a:lnTo>
                  <a:pt x="191753" y="19285"/>
                </a:lnTo>
                <a:lnTo>
                  <a:pt x="246447" y="24071"/>
                </a:lnTo>
                <a:lnTo>
                  <a:pt x="296526" y="38703"/>
                </a:lnTo>
                <a:lnTo>
                  <a:pt x="332514" y="68282"/>
                </a:lnTo>
                <a:lnTo>
                  <a:pt x="347565" y="104678"/>
                </a:lnTo>
                <a:lnTo>
                  <a:pt x="142357" y="104678"/>
                </a:lnTo>
                <a:lnTo>
                  <a:pt x="142357" y="194164"/>
                </a:lnTo>
                <a:lnTo>
                  <a:pt x="336905" y="194164"/>
                </a:lnTo>
                <a:lnTo>
                  <a:pt x="330720" y="203878"/>
                </a:lnTo>
                <a:lnTo>
                  <a:pt x="314036" y="220752"/>
                </a:lnTo>
                <a:lnTo>
                  <a:pt x="336104" y="237189"/>
                </a:lnTo>
                <a:lnTo>
                  <a:pt x="351866" y="261127"/>
                </a:lnTo>
                <a:lnTo>
                  <a:pt x="357591" y="280156"/>
                </a:lnTo>
                <a:lnTo>
                  <a:pt x="142357" y="280156"/>
                </a:lnTo>
                <a:lnTo>
                  <a:pt x="142357" y="380277"/>
                </a:lnTo>
                <a:lnTo>
                  <a:pt x="356395" y="380277"/>
                </a:lnTo>
                <a:lnTo>
                  <a:pt x="353538" y="389659"/>
                </a:lnTo>
                <a:lnTo>
                  <a:pt x="320721" y="430717"/>
                </a:lnTo>
                <a:lnTo>
                  <a:pt x="267014" y="455786"/>
                </a:lnTo>
                <a:lnTo>
                  <a:pt x="232583" y="462850"/>
                </a:lnTo>
                <a:lnTo>
                  <a:pt x="193101" y="466269"/>
                </a:lnTo>
                <a:close/>
              </a:path>
              <a:path w="2203450" h="471805">
                <a:moveTo>
                  <a:pt x="336905" y="194164"/>
                </a:moveTo>
                <a:lnTo>
                  <a:pt x="184289" y="194164"/>
                </a:lnTo>
                <a:lnTo>
                  <a:pt x="197459" y="193319"/>
                </a:lnTo>
                <a:lnTo>
                  <a:pt x="208863" y="190784"/>
                </a:lnTo>
                <a:lnTo>
                  <a:pt x="239620" y="156885"/>
                </a:lnTo>
                <a:lnTo>
                  <a:pt x="240503" y="147522"/>
                </a:lnTo>
                <a:lnTo>
                  <a:pt x="239904" y="138426"/>
                </a:lnTo>
                <a:lnTo>
                  <a:pt x="214409" y="108486"/>
                </a:lnTo>
                <a:lnTo>
                  <a:pt x="165602" y="104678"/>
                </a:lnTo>
                <a:lnTo>
                  <a:pt x="347565" y="104678"/>
                </a:lnTo>
                <a:lnTo>
                  <a:pt x="349986" y="113785"/>
                </a:lnTo>
                <a:lnTo>
                  <a:pt x="352170" y="142205"/>
                </a:lnTo>
                <a:lnTo>
                  <a:pt x="349787" y="164605"/>
                </a:lnTo>
                <a:lnTo>
                  <a:pt x="342637" y="185163"/>
                </a:lnTo>
                <a:lnTo>
                  <a:pt x="336905" y="194164"/>
                </a:lnTo>
                <a:close/>
              </a:path>
              <a:path w="2203450" h="471805">
                <a:moveTo>
                  <a:pt x="356395" y="380277"/>
                </a:moveTo>
                <a:lnTo>
                  <a:pt x="176237" y="380277"/>
                </a:lnTo>
                <a:lnTo>
                  <a:pt x="194801" y="379622"/>
                </a:lnTo>
                <a:lnTo>
                  <a:pt x="210687" y="377656"/>
                </a:lnTo>
                <a:lnTo>
                  <a:pt x="248327" y="354943"/>
                </a:lnTo>
                <a:lnTo>
                  <a:pt x="252961" y="331660"/>
                </a:lnTo>
                <a:lnTo>
                  <a:pt x="252068" y="318822"/>
                </a:lnTo>
                <a:lnTo>
                  <a:pt x="230257" y="286907"/>
                </a:lnTo>
                <a:lnTo>
                  <a:pt x="188695" y="280156"/>
                </a:lnTo>
                <a:lnTo>
                  <a:pt x="357591" y="280156"/>
                </a:lnTo>
                <a:lnTo>
                  <a:pt x="361324" y="292567"/>
                </a:lnTo>
                <a:lnTo>
                  <a:pt x="364476" y="331508"/>
                </a:lnTo>
                <a:lnTo>
                  <a:pt x="361742" y="362720"/>
                </a:lnTo>
                <a:lnTo>
                  <a:pt x="356395" y="380277"/>
                </a:lnTo>
                <a:close/>
              </a:path>
              <a:path w="2203450" h="471805">
                <a:moveTo>
                  <a:pt x="578963" y="466269"/>
                </a:moveTo>
                <a:lnTo>
                  <a:pt x="384798" y="466269"/>
                </a:lnTo>
                <a:lnTo>
                  <a:pt x="377049" y="406865"/>
                </a:lnTo>
                <a:lnTo>
                  <a:pt x="383953" y="398907"/>
                </a:lnTo>
                <a:lnTo>
                  <a:pt x="392052" y="392052"/>
                </a:lnTo>
                <a:lnTo>
                  <a:pt x="401348" y="386297"/>
                </a:lnTo>
                <a:lnTo>
                  <a:pt x="411841" y="381644"/>
                </a:lnTo>
                <a:lnTo>
                  <a:pt x="411841" y="221663"/>
                </a:lnTo>
                <a:lnTo>
                  <a:pt x="402944" y="217837"/>
                </a:lnTo>
                <a:lnTo>
                  <a:pt x="394179" y="212434"/>
                </a:lnTo>
                <a:lnTo>
                  <a:pt x="385548" y="205455"/>
                </a:lnTo>
                <a:lnTo>
                  <a:pt x="377049" y="196899"/>
                </a:lnTo>
                <a:lnTo>
                  <a:pt x="384646" y="138407"/>
                </a:lnTo>
                <a:lnTo>
                  <a:pt x="404605" y="134485"/>
                </a:lnTo>
                <a:lnTo>
                  <a:pt x="422949" y="131674"/>
                </a:lnTo>
                <a:lnTo>
                  <a:pt x="439397" y="130003"/>
                </a:lnTo>
                <a:lnTo>
                  <a:pt x="454229" y="129443"/>
                </a:lnTo>
                <a:lnTo>
                  <a:pt x="468140" y="129557"/>
                </a:lnTo>
                <a:lnTo>
                  <a:pt x="481918" y="129899"/>
                </a:lnTo>
                <a:lnTo>
                  <a:pt x="495563" y="130468"/>
                </a:lnTo>
                <a:lnTo>
                  <a:pt x="509075" y="131266"/>
                </a:lnTo>
                <a:lnTo>
                  <a:pt x="508012" y="156942"/>
                </a:lnTo>
                <a:lnTo>
                  <a:pt x="611482" y="156942"/>
                </a:lnTo>
                <a:lnTo>
                  <a:pt x="609727" y="231691"/>
                </a:lnTo>
                <a:lnTo>
                  <a:pt x="573341" y="231691"/>
                </a:lnTo>
                <a:lnTo>
                  <a:pt x="553534" y="232488"/>
                </a:lnTo>
                <a:lnTo>
                  <a:pt x="537562" y="234881"/>
                </a:lnTo>
                <a:lnTo>
                  <a:pt x="525427" y="238869"/>
                </a:lnTo>
                <a:lnTo>
                  <a:pt x="517128" y="244453"/>
                </a:lnTo>
                <a:lnTo>
                  <a:pt x="517128" y="375567"/>
                </a:lnTo>
                <a:lnTo>
                  <a:pt x="538578" y="380590"/>
                </a:lnTo>
                <a:lnTo>
                  <a:pt x="557351" y="387304"/>
                </a:lnTo>
                <a:lnTo>
                  <a:pt x="573446" y="395707"/>
                </a:lnTo>
                <a:lnTo>
                  <a:pt x="586863" y="405801"/>
                </a:lnTo>
                <a:lnTo>
                  <a:pt x="578963" y="466269"/>
                </a:lnTo>
                <a:close/>
              </a:path>
              <a:path w="2203450" h="471805">
                <a:moveTo>
                  <a:pt x="611482" y="156942"/>
                </a:moveTo>
                <a:lnTo>
                  <a:pt x="508012" y="156942"/>
                </a:lnTo>
                <a:lnTo>
                  <a:pt x="509721" y="155280"/>
                </a:lnTo>
                <a:lnTo>
                  <a:pt x="544532" y="137932"/>
                </a:lnTo>
                <a:lnTo>
                  <a:pt x="577291" y="131266"/>
                </a:lnTo>
                <a:lnTo>
                  <a:pt x="587218" y="131684"/>
                </a:lnTo>
                <a:lnTo>
                  <a:pt x="596207" y="132899"/>
                </a:lnTo>
                <a:lnTo>
                  <a:pt x="604468" y="134941"/>
                </a:lnTo>
                <a:lnTo>
                  <a:pt x="611931" y="137799"/>
                </a:lnTo>
                <a:lnTo>
                  <a:pt x="611482" y="156942"/>
                </a:lnTo>
                <a:close/>
              </a:path>
              <a:path w="2203450" h="471805">
                <a:moveTo>
                  <a:pt x="609652" y="234881"/>
                </a:moveTo>
                <a:lnTo>
                  <a:pt x="599179" y="233485"/>
                </a:lnTo>
                <a:lnTo>
                  <a:pt x="589636" y="232488"/>
                </a:lnTo>
                <a:lnTo>
                  <a:pt x="581023" y="231890"/>
                </a:lnTo>
                <a:lnTo>
                  <a:pt x="573341" y="231691"/>
                </a:lnTo>
                <a:lnTo>
                  <a:pt x="609727" y="231691"/>
                </a:lnTo>
                <a:lnTo>
                  <a:pt x="609652" y="234881"/>
                </a:lnTo>
                <a:close/>
              </a:path>
              <a:path w="2203450" h="471805">
                <a:moveTo>
                  <a:pt x="706164" y="112123"/>
                </a:moveTo>
                <a:lnTo>
                  <a:pt x="679444" y="108619"/>
                </a:lnTo>
                <a:lnTo>
                  <a:pt x="660358" y="98107"/>
                </a:lnTo>
                <a:lnTo>
                  <a:pt x="648906" y="80588"/>
                </a:lnTo>
                <a:lnTo>
                  <a:pt x="645089" y="56061"/>
                </a:lnTo>
                <a:lnTo>
                  <a:pt x="648906" y="31534"/>
                </a:lnTo>
                <a:lnTo>
                  <a:pt x="660358" y="14015"/>
                </a:lnTo>
                <a:lnTo>
                  <a:pt x="679444" y="3503"/>
                </a:lnTo>
                <a:lnTo>
                  <a:pt x="706164" y="0"/>
                </a:lnTo>
                <a:lnTo>
                  <a:pt x="732885" y="3503"/>
                </a:lnTo>
                <a:lnTo>
                  <a:pt x="751971" y="14015"/>
                </a:lnTo>
                <a:lnTo>
                  <a:pt x="763422" y="31534"/>
                </a:lnTo>
                <a:lnTo>
                  <a:pt x="767239" y="56061"/>
                </a:lnTo>
                <a:lnTo>
                  <a:pt x="763422" y="80588"/>
                </a:lnTo>
                <a:lnTo>
                  <a:pt x="751971" y="98107"/>
                </a:lnTo>
                <a:lnTo>
                  <a:pt x="732885" y="108619"/>
                </a:lnTo>
                <a:lnTo>
                  <a:pt x="706164" y="112123"/>
                </a:lnTo>
                <a:close/>
              </a:path>
              <a:path w="2203450" h="471805">
                <a:moveTo>
                  <a:pt x="1017206" y="207382"/>
                </a:moveTo>
                <a:lnTo>
                  <a:pt x="796301" y="207382"/>
                </a:lnTo>
                <a:lnTo>
                  <a:pt x="787337" y="157701"/>
                </a:lnTo>
                <a:lnTo>
                  <a:pt x="795352" y="149592"/>
                </a:lnTo>
                <a:lnTo>
                  <a:pt x="805113" y="142281"/>
                </a:lnTo>
                <a:lnTo>
                  <a:pt x="816622" y="135767"/>
                </a:lnTo>
                <a:lnTo>
                  <a:pt x="829878" y="130050"/>
                </a:lnTo>
                <a:lnTo>
                  <a:pt x="835233" y="106891"/>
                </a:lnTo>
                <a:lnTo>
                  <a:pt x="843855" y="87245"/>
                </a:lnTo>
                <a:lnTo>
                  <a:pt x="855743" y="71112"/>
                </a:lnTo>
                <a:lnTo>
                  <a:pt x="870898" y="58492"/>
                </a:lnTo>
                <a:lnTo>
                  <a:pt x="928175" y="58492"/>
                </a:lnTo>
                <a:lnTo>
                  <a:pt x="928175" y="136887"/>
                </a:lnTo>
                <a:lnTo>
                  <a:pt x="1017206" y="136887"/>
                </a:lnTo>
                <a:lnTo>
                  <a:pt x="1017206" y="207382"/>
                </a:lnTo>
                <a:close/>
              </a:path>
              <a:path w="2203450" h="471805">
                <a:moveTo>
                  <a:pt x="786686" y="466269"/>
                </a:moveTo>
                <a:lnTo>
                  <a:pt x="627465" y="466269"/>
                </a:lnTo>
                <a:lnTo>
                  <a:pt x="619717" y="406865"/>
                </a:lnTo>
                <a:lnTo>
                  <a:pt x="626554" y="398907"/>
                </a:lnTo>
                <a:lnTo>
                  <a:pt x="634606" y="392052"/>
                </a:lnTo>
                <a:lnTo>
                  <a:pt x="643873" y="386297"/>
                </a:lnTo>
                <a:lnTo>
                  <a:pt x="654356" y="381644"/>
                </a:lnTo>
                <a:lnTo>
                  <a:pt x="654356" y="221663"/>
                </a:lnTo>
                <a:lnTo>
                  <a:pt x="645526" y="217837"/>
                </a:lnTo>
                <a:lnTo>
                  <a:pt x="636809" y="212434"/>
                </a:lnTo>
                <a:lnTo>
                  <a:pt x="628206" y="205455"/>
                </a:lnTo>
                <a:lnTo>
                  <a:pt x="619717" y="196899"/>
                </a:lnTo>
                <a:lnTo>
                  <a:pt x="627313" y="138558"/>
                </a:lnTo>
                <a:lnTo>
                  <a:pt x="647567" y="134304"/>
                </a:lnTo>
                <a:lnTo>
                  <a:pt x="666397" y="131266"/>
                </a:lnTo>
                <a:lnTo>
                  <a:pt x="683802" y="129443"/>
                </a:lnTo>
                <a:lnTo>
                  <a:pt x="699783" y="128835"/>
                </a:lnTo>
                <a:lnTo>
                  <a:pt x="715033" y="128996"/>
                </a:lnTo>
                <a:lnTo>
                  <a:pt x="730093" y="129481"/>
                </a:lnTo>
                <a:lnTo>
                  <a:pt x="744963" y="130288"/>
                </a:lnTo>
                <a:lnTo>
                  <a:pt x="759643" y="131418"/>
                </a:lnTo>
                <a:lnTo>
                  <a:pt x="759643" y="381796"/>
                </a:lnTo>
                <a:lnTo>
                  <a:pt x="769566" y="386354"/>
                </a:lnTo>
                <a:lnTo>
                  <a:pt x="778672" y="391976"/>
                </a:lnTo>
                <a:lnTo>
                  <a:pt x="786962" y="398660"/>
                </a:lnTo>
                <a:lnTo>
                  <a:pt x="794435" y="406409"/>
                </a:lnTo>
                <a:lnTo>
                  <a:pt x="786686" y="466269"/>
                </a:lnTo>
                <a:close/>
              </a:path>
              <a:path w="2203450" h="471805">
                <a:moveTo>
                  <a:pt x="1124263" y="257215"/>
                </a:moveTo>
                <a:lnTo>
                  <a:pt x="1051641" y="257215"/>
                </a:lnTo>
                <a:lnTo>
                  <a:pt x="1045526" y="242316"/>
                </a:lnTo>
                <a:lnTo>
                  <a:pt x="1041158" y="226487"/>
                </a:lnTo>
                <a:lnTo>
                  <a:pt x="1038537" y="209728"/>
                </a:lnTo>
                <a:lnTo>
                  <a:pt x="1037862" y="196064"/>
                </a:lnTo>
                <a:lnTo>
                  <a:pt x="1037739" y="186853"/>
                </a:lnTo>
                <a:lnTo>
                  <a:pt x="1037967" y="180871"/>
                </a:lnTo>
                <a:lnTo>
                  <a:pt x="1071268" y="151358"/>
                </a:lnTo>
                <a:lnTo>
                  <a:pt x="1138041" y="134039"/>
                </a:lnTo>
                <a:lnTo>
                  <a:pt x="1172424" y="131874"/>
                </a:lnTo>
                <a:lnTo>
                  <a:pt x="1204785" y="133611"/>
                </a:lnTo>
                <a:lnTo>
                  <a:pt x="1255377" y="147513"/>
                </a:lnTo>
                <a:lnTo>
                  <a:pt x="1287567" y="175686"/>
                </a:lnTo>
                <a:lnTo>
                  <a:pt x="1301633" y="213004"/>
                </a:lnTo>
                <a:lnTo>
                  <a:pt x="1145735" y="213004"/>
                </a:lnTo>
                <a:lnTo>
                  <a:pt x="1138088" y="213510"/>
                </a:lnTo>
                <a:lnTo>
                  <a:pt x="1134746" y="214523"/>
                </a:lnTo>
                <a:lnTo>
                  <a:pt x="1133635" y="225224"/>
                </a:lnTo>
                <a:lnTo>
                  <a:pt x="1131517" y="235907"/>
                </a:lnTo>
                <a:lnTo>
                  <a:pt x="1128393" y="246570"/>
                </a:lnTo>
                <a:lnTo>
                  <a:pt x="1124263" y="257215"/>
                </a:lnTo>
                <a:close/>
              </a:path>
              <a:path w="2203450" h="471805">
                <a:moveTo>
                  <a:pt x="916325" y="466269"/>
                </a:moveTo>
                <a:lnTo>
                  <a:pt x="871392" y="460192"/>
                </a:lnTo>
                <a:lnTo>
                  <a:pt x="834170" y="428486"/>
                </a:lnTo>
                <a:lnTo>
                  <a:pt x="822998" y="374960"/>
                </a:lnTo>
                <a:lnTo>
                  <a:pt x="822889" y="207382"/>
                </a:lnTo>
                <a:lnTo>
                  <a:pt x="928175" y="207382"/>
                </a:lnTo>
                <a:lnTo>
                  <a:pt x="928175" y="367211"/>
                </a:lnTo>
                <a:lnTo>
                  <a:pt x="929340" y="374909"/>
                </a:lnTo>
                <a:lnTo>
                  <a:pt x="931670" y="378758"/>
                </a:lnTo>
                <a:lnTo>
                  <a:pt x="934101" y="382607"/>
                </a:lnTo>
                <a:lnTo>
                  <a:pt x="941241" y="384531"/>
                </a:lnTo>
                <a:lnTo>
                  <a:pt x="1006586" y="384531"/>
                </a:lnTo>
                <a:lnTo>
                  <a:pt x="1026929" y="437250"/>
                </a:lnTo>
                <a:lnTo>
                  <a:pt x="998537" y="449946"/>
                </a:lnTo>
                <a:lnTo>
                  <a:pt x="970639" y="459014"/>
                </a:lnTo>
                <a:lnTo>
                  <a:pt x="943235" y="464455"/>
                </a:lnTo>
                <a:lnTo>
                  <a:pt x="916325" y="466269"/>
                </a:lnTo>
                <a:close/>
              </a:path>
              <a:path w="2203450" h="471805">
                <a:moveTo>
                  <a:pt x="1132163" y="471282"/>
                </a:moveTo>
                <a:lnTo>
                  <a:pt x="1090193" y="464597"/>
                </a:lnTo>
                <a:lnTo>
                  <a:pt x="1054527" y="444543"/>
                </a:lnTo>
                <a:lnTo>
                  <a:pt x="1030257" y="413018"/>
                </a:lnTo>
                <a:lnTo>
                  <a:pt x="1022280" y="373136"/>
                </a:lnTo>
                <a:lnTo>
                  <a:pt x="1022233" y="371161"/>
                </a:lnTo>
                <a:lnTo>
                  <a:pt x="1024075" y="350195"/>
                </a:lnTo>
                <a:lnTo>
                  <a:pt x="1039344" y="314036"/>
                </a:lnTo>
                <a:lnTo>
                  <a:pt x="1069758" y="288037"/>
                </a:lnTo>
                <a:lnTo>
                  <a:pt x="1114121" y="274820"/>
                </a:lnTo>
                <a:lnTo>
                  <a:pt x="1141431" y="273167"/>
                </a:lnTo>
                <a:lnTo>
                  <a:pt x="1200075" y="273167"/>
                </a:lnTo>
                <a:lnTo>
                  <a:pt x="1200075" y="252353"/>
                </a:lnTo>
                <a:lnTo>
                  <a:pt x="1197426" y="235138"/>
                </a:lnTo>
                <a:lnTo>
                  <a:pt x="1189478" y="222841"/>
                </a:lnTo>
                <a:lnTo>
                  <a:pt x="1176232" y="215463"/>
                </a:lnTo>
                <a:lnTo>
                  <a:pt x="1157687" y="213004"/>
                </a:lnTo>
                <a:lnTo>
                  <a:pt x="1301633" y="213004"/>
                </a:lnTo>
                <a:lnTo>
                  <a:pt x="1303520" y="220809"/>
                </a:lnTo>
                <a:lnTo>
                  <a:pt x="1305514" y="249922"/>
                </a:lnTo>
                <a:lnTo>
                  <a:pt x="1305514" y="338041"/>
                </a:lnTo>
                <a:lnTo>
                  <a:pt x="1165739" y="338041"/>
                </a:lnTo>
                <a:lnTo>
                  <a:pt x="1150119" y="339617"/>
                </a:lnTo>
                <a:lnTo>
                  <a:pt x="1138962" y="344346"/>
                </a:lnTo>
                <a:lnTo>
                  <a:pt x="1132267" y="352227"/>
                </a:lnTo>
                <a:lnTo>
                  <a:pt x="1130036" y="363261"/>
                </a:lnTo>
                <a:lnTo>
                  <a:pt x="1130036" y="371161"/>
                </a:lnTo>
                <a:lnTo>
                  <a:pt x="1132366" y="377542"/>
                </a:lnTo>
                <a:lnTo>
                  <a:pt x="1137025" y="382404"/>
                </a:lnTo>
                <a:lnTo>
                  <a:pt x="1141684" y="387164"/>
                </a:lnTo>
                <a:lnTo>
                  <a:pt x="1148976" y="389545"/>
                </a:lnTo>
                <a:lnTo>
                  <a:pt x="1339698" y="389545"/>
                </a:lnTo>
                <a:lnTo>
                  <a:pt x="1339698" y="446366"/>
                </a:lnTo>
                <a:lnTo>
                  <a:pt x="1224232" y="446366"/>
                </a:lnTo>
                <a:lnTo>
                  <a:pt x="1212096" y="457267"/>
                </a:lnTo>
                <a:lnTo>
                  <a:pt x="1192707" y="465053"/>
                </a:lnTo>
                <a:lnTo>
                  <a:pt x="1166062" y="469725"/>
                </a:lnTo>
                <a:lnTo>
                  <a:pt x="1132163" y="471282"/>
                </a:lnTo>
                <a:close/>
              </a:path>
              <a:path w="2203450" h="471805">
                <a:moveTo>
                  <a:pt x="1339698" y="389545"/>
                </a:moveTo>
                <a:lnTo>
                  <a:pt x="1158902" y="389545"/>
                </a:lnTo>
                <a:lnTo>
                  <a:pt x="1171959" y="388709"/>
                </a:lnTo>
                <a:lnTo>
                  <a:pt x="1183173" y="386202"/>
                </a:lnTo>
                <a:lnTo>
                  <a:pt x="1192545" y="382024"/>
                </a:lnTo>
                <a:lnTo>
                  <a:pt x="1200075" y="376175"/>
                </a:lnTo>
                <a:lnTo>
                  <a:pt x="1200075" y="338041"/>
                </a:lnTo>
                <a:lnTo>
                  <a:pt x="1305514" y="338041"/>
                </a:lnTo>
                <a:lnTo>
                  <a:pt x="1305514" y="374960"/>
                </a:lnTo>
                <a:lnTo>
                  <a:pt x="1313518" y="376935"/>
                </a:lnTo>
                <a:lnTo>
                  <a:pt x="1321884" y="379669"/>
                </a:lnTo>
                <a:lnTo>
                  <a:pt x="1330610" y="383164"/>
                </a:lnTo>
                <a:lnTo>
                  <a:pt x="1339698" y="387418"/>
                </a:lnTo>
                <a:lnTo>
                  <a:pt x="1339698" y="389545"/>
                </a:lnTo>
                <a:close/>
              </a:path>
              <a:path w="2203450" h="471805">
                <a:moveTo>
                  <a:pt x="1006586" y="384531"/>
                </a:moveTo>
                <a:lnTo>
                  <a:pt x="953092" y="384531"/>
                </a:lnTo>
                <a:lnTo>
                  <a:pt x="962815" y="383790"/>
                </a:lnTo>
                <a:lnTo>
                  <a:pt x="974210" y="381568"/>
                </a:lnTo>
                <a:lnTo>
                  <a:pt x="987276" y="377865"/>
                </a:lnTo>
                <a:lnTo>
                  <a:pt x="1002013" y="372681"/>
                </a:lnTo>
                <a:lnTo>
                  <a:pt x="1006586" y="384531"/>
                </a:lnTo>
                <a:close/>
              </a:path>
              <a:path w="2203450" h="471805">
                <a:moveTo>
                  <a:pt x="1233499" y="471282"/>
                </a:moveTo>
                <a:lnTo>
                  <a:pt x="1229548" y="460942"/>
                </a:lnTo>
                <a:lnTo>
                  <a:pt x="1226416" y="452595"/>
                </a:lnTo>
                <a:lnTo>
                  <a:pt x="1224982" y="448664"/>
                </a:lnTo>
                <a:lnTo>
                  <a:pt x="1224232" y="446366"/>
                </a:lnTo>
                <a:lnTo>
                  <a:pt x="1339698" y="446366"/>
                </a:lnTo>
                <a:lnTo>
                  <a:pt x="1339698" y="452899"/>
                </a:lnTo>
                <a:lnTo>
                  <a:pt x="1318475" y="460942"/>
                </a:lnTo>
                <a:lnTo>
                  <a:pt x="1293701" y="466687"/>
                </a:lnTo>
                <a:lnTo>
                  <a:pt x="1265376" y="470133"/>
                </a:lnTo>
                <a:lnTo>
                  <a:pt x="1233499" y="471282"/>
                </a:lnTo>
                <a:close/>
              </a:path>
              <a:path w="2203450" h="471805">
                <a:moveTo>
                  <a:pt x="1509371" y="466269"/>
                </a:moveTo>
                <a:lnTo>
                  <a:pt x="1349998" y="466269"/>
                </a:lnTo>
                <a:lnTo>
                  <a:pt x="1342249" y="406865"/>
                </a:lnTo>
                <a:lnTo>
                  <a:pt x="1349153" y="398907"/>
                </a:lnTo>
                <a:lnTo>
                  <a:pt x="1357314" y="392014"/>
                </a:lnTo>
                <a:lnTo>
                  <a:pt x="1366548" y="386297"/>
                </a:lnTo>
                <a:lnTo>
                  <a:pt x="1377041" y="381644"/>
                </a:lnTo>
                <a:lnTo>
                  <a:pt x="1377041" y="221663"/>
                </a:lnTo>
                <a:lnTo>
                  <a:pt x="1368144" y="217837"/>
                </a:lnTo>
                <a:lnTo>
                  <a:pt x="1359379" y="212434"/>
                </a:lnTo>
                <a:lnTo>
                  <a:pt x="1350748" y="205455"/>
                </a:lnTo>
                <a:lnTo>
                  <a:pt x="1342249" y="196899"/>
                </a:lnTo>
                <a:lnTo>
                  <a:pt x="1349846" y="138407"/>
                </a:lnTo>
                <a:lnTo>
                  <a:pt x="1369805" y="134485"/>
                </a:lnTo>
                <a:lnTo>
                  <a:pt x="1388056" y="131684"/>
                </a:lnTo>
                <a:lnTo>
                  <a:pt x="1404597" y="130003"/>
                </a:lnTo>
                <a:lnTo>
                  <a:pt x="1419429" y="129443"/>
                </a:lnTo>
                <a:lnTo>
                  <a:pt x="1433340" y="129557"/>
                </a:lnTo>
                <a:lnTo>
                  <a:pt x="1447118" y="129899"/>
                </a:lnTo>
                <a:lnTo>
                  <a:pt x="1460763" y="130468"/>
                </a:lnTo>
                <a:lnTo>
                  <a:pt x="1474275" y="131266"/>
                </a:lnTo>
                <a:lnTo>
                  <a:pt x="1474275" y="151320"/>
                </a:lnTo>
                <a:lnTo>
                  <a:pt x="1634251" y="151320"/>
                </a:lnTo>
                <a:lnTo>
                  <a:pt x="1648234" y="163475"/>
                </a:lnTo>
                <a:lnTo>
                  <a:pt x="1660065" y="181839"/>
                </a:lnTo>
                <a:lnTo>
                  <a:pt x="1668516" y="205483"/>
                </a:lnTo>
                <a:lnTo>
                  <a:pt x="1670607" y="217409"/>
                </a:lnTo>
                <a:lnTo>
                  <a:pt x="1528666" y="217409"/>
                </a:lnTo>
                <a:lnTo>
                  <a:pt x="1516597" y="218378"/>
                </a:lnTo>
                <a:lnTo>
                  <a:pt x="1504851" y="221284"/>
                </a:lnTo>
                <a:lnTo>
                  <a:pt x="1493428" y="226126"/>
                </a:lnTo>
                <a:lnTo>
                  <a:pt x="1482328" y="232906"/>
                </a:lnTo>
                <a:lnTo>
                  <a:pt x="1482328" y="381796"/>
                </a:lnTo>
                <a:lnTo>
                  <a:pt x="1492241" y="386364"/>
                </a:lnTo>
                <a:lnTo>
                  <a:pt x="1501365" y="392052"/>
                </a:lnTo>
                <a:lnTo>
                  <a:pt x="1509561" y="398746"/>
                </a:lnTo>
                <a:lnTo>
                  <a:pt x="1516967" y="406561"/>
                </a:lnTo>
                <a:lnTo>
                  <a:pt x="1509371" y="466269"/>
                </a:lnTo>
                <a:close/>
              </a:path>
              <a:path w="2203450" h="471805">
                <a:moveTo>
                  <a:pt x="1634251" y="151320"/>
                </a:moveTo>
                <a:lnTo>
                  <a:pt x="1474275" y="151320"/>
                </a:lnTo>
                <a:lnTo>
                  <a:pt x="1476782" y="150096"/>
                </a:lnTo>
                <a:lnTo>
                  <a:pt x="1516986" y="136916"/>
                </a:lnTo>
                <a:lnTo>
                  <a:pt x="1556013" y="131874"/>
                </a:lnTo>
                <a:lnTo>
                  <a:pt x="1586218" y="133849"/>
                </a:lnTo>
                <a:lnTo>
                  <a:pt x="1611657" y="139774"/>
                </a:lnTo>
                <a:lnTo>
                  <a:pt x="1632329" y="149649"/>
                </a:lnTo>
                <a:lnTo>
                  <a:pt x="1634251" y="151320"/>
                </a:lnTo>
                <a:close/>
              </a:path>
              <a:path w="2203450" h="471805">
                <a:moveTo>
                  <a:pt x="1702168" y="466269"/>
                </a:moveTo>
                <a:lnTo>
                  <a:pt x="1542947" y="466269"/>
                </a:lnTo>
                <a:lnTo>
                  <a:pt x="1535199" y="406865"/>
                </a:lnTo>
                <a:lnTo>
                  <a:pt x="1542102" y="398907"/>
                </a:lnTo>
                <a:lnTo>
                  <a:pt x="1550263" y="392014"/>
                </a:lnTo>
                <a:lnTo>
                  <a:pt x="1559498" y="386297"/>
                </a:lnTo>
                <a:lnTo>
                  <a:pt x="1569990" y="381644"/>
                </a:lnTo>
                <a:lnTo>
                  <a:pt x="1569990" y="264811"/>
                </a:lnTo>
                <a:lnTo>
                  <a:pt x="1561634" y="226221"/>
                </a:lnTo>
                <a:lnTo>
                  <a:pt x="1528666" y="217409"/>
                </a:lnTo>
                <a:lnTo>
                  <a:pt x="1670607" y="217409"/>
                </a:lnTo>
                <a:lnTo>
                  <a:pt x="1673587" y="234407"/>
                </a:lnTo>
                <a:lnTo>
                  <a:pt x="1675277" y="268609"/>
                </a:lnTo>
                <a:lnTo>
                  <a:pt x="1675277" y="381796"/>
                </a:lnTo>
                <a:lnTo>
                  <a:pt x="1685190" y="386364"/>
                </a:lnTo>
                <a:lnTo>
                  <a:pt x="1694315" y="392052"/>
                </a:lnTo>
                <a:lnTo>
                  <a:pt x="1702510" y="398746"/>
                </a:lnTo>
                <a:lnTo>
                  <a:pt x="1709917" y="406561"/>
                </a:lnTo>
                <a:lnTo>
                  <a:pt x="1702168" y="466269"/>
                </a:lnTo>
                <a:close/>
              </a:path>
              <a:path w="2203450" h="471805">
                <a:moveTo>
                  <a:pt x="1878886" y="466269"/>
                </a:moveTo>
                <a:lnTo>
                  <a:pt x="1719665" y="466269"/>
                </a:lnTo>
                <a:lnTo>
                  <a:pt x="1711917" y="406865"/>
                </a:lnTo>
                <a:lnTo>
                  <a:pt x="1718754" y="398907"/>
                </a:lnTo>
                <a:lnTo>
                  <a:pt x="1726806" y="392052"/>
                </a:lnTo>
                <a:lnTo>
                  <a:pt x="1736073" y="386297"/>
                </a:lnTo>
                <a:lnTo>
                  <a:pt x="1746556" y="381644"/>
                </a:lnTo>
                <a:lnTo>
                  <a:pt x="1746556" y="221663"/>
                </a:lnTo>
                <a:lnTo>
                  <a:pt x="1737726" y="217837"/>
                </a:lnTo>
                <a:lnTo>
                  <a:pt x="1729009" y="212434"/>
                </a:lnTo>
                <a:lnTo>
                  <a:pt x="1720406" y="205455"/>
                </a:lnTo>
                <a:lnTo>
                  <a:pt x="1711917" y="196899"/>
                </a:lnTo>
                <a:lnTo>
                  <a:pt x="1719513" y="138558"/>
                </a:lnTo>
                <a:lnTo>
                  <a:pt x="1739767" y="134304"/>
                </a:lnTo>
                <a:lnTo>
                  <a:pt x="1758597" y="131266"/>
                </a:lnTo>
                <a:lnTo>
                  <a:pt x="1776002" y="129443"/>
                </a:lnTo>
                <a:lnTo>
                  <a:pt x="1791983" y="128835"/>
                </a:lnTo>
                <a:lnTo>
                  <a:pt x="1807233" y="128996"/>
                </a:lnTo>
                <a:lnTo>
                  <a:pt x="1822293" y="129481"/>
                </a:lnTo>
                <a:lnTo>
                  <a:pt x="1837163" y="130288"/>
                </a:lnTo>
                <a:lnTo>
                  <a:pt x="1851843" y="131418"/>
                </a:lnTo>
                <a:lnTo>
                  <a:pt x="1851843" y="381796"/>
                </a:lnTo>
                <a:lnTo>
                  <a:pt x="1861766" y="386354"/>
                </a:lnTo>
                <a:lnTo>
                  <a:pt x="1870872" y="391976"/>
                </a:lnTo>
                <a:lnTo>
                  <a:pt x="1879162" y="398660"/>
                </a:lnTo>
                <a:lnTo>
                  <a:pt x="1886635" y="406409"/>
                </a:lnTo>
                <a:lnTo>
                  <a:pt x="1878886" y="466269"/>
                </a:lnTo>
                <a:close/>
              </a:path>
              <a:path w="2203450" h="471805">
                <a:moveTo>
                  <a:pt x="1987863" y="257215"/>
                </a:moveTo>
                <a:lnTo>
                  <a:pt x="1915241" y="257215"/>
                </a:lnTo>
                <a:lnTo>
                  <a:pt x="1909126" y="242316"/>
                </a:lnTo>
                <a:lnTo>
                  <a:pt x="1904758" y="226487"/>
                </a:lnTo>
                <a:lnTo>
                  <a:pt x="1902137" y="209728"/>
                </a:lnTo>
                <a:lnTo>
                  <a:pt x="1901462" y="196064"/>
                </a:lnTo>
                <a:lnTo>
                  <a:pt x="1901339" y="186853"/>
                </a:lnTo>
                <a:lnTo>
                  <a:pt x="1901567" y="180871"/>
                </a:lnTo>
                <a:lnTo>
                  <a:pt x="1934868" y="151358"/>
                </a:lnTo>
                <a:lnTo>
                  <a:pt x="2001641" y="134039"/>
                </a:lnTo>
                <a:lnTo>
                  <a:pt x="2036024" y="131874"/>
                </a:lnTo>
                <a:lnTo>
                  <a:pt x="2068385" y="133611"/>
                </a:lnTo>
                <a:lnTo>
                  <a:pt x="2118977" y="147513"/>
                </a:lnTo>
                <a:lnTo>
                  <a:pt x="2151167" y="175686"/>
                </a:lnTo>
                <a:lnTo>
                  <a:pt x="2165233" y="213004"/>
                </a:lnTo>
                <a:lnTo>
                  <a:pt x="2009335" y="213004"/>
                </a:lnTo>
                <a:lnTo>
                  <a:pt x="2001688" y="213510"/>
                </a:lnTo>
                <a:lnTo>
                  <a:pt x="1998346" y="214523"/>
                </a:lnTo>
                <a:lnTo>
                  <a:pt x="1997235" y="225224"/>
                </a:lnTo>
                <a:lnTo>
                  <a:pt x="1995117" y="235907"/>
                </a:lnTo>
                <a:lnTo>
                  <a:pt x="1991993" y="246570"/>
                </a:lnTo>
                <a:lnTo>
                  <a:pt x="1987863" y="257215"/>
                </a:lnTo>
                <a:close/>
              </a:path>
              <a:path w="2203450" h="471805">
                <a:moveTo>
                  <a:pt x="1995763" y="471282"/>
                </a:moveTo>
                <a:lnTo>
                  <a:pt x="1953793" y="464597"/>
                </a:lnTo>
                <a:lnTo>
                  <a:pt x="1918127" y="444543"/>
                </a:lnTo>
                <a:lnTo>
                  <a:pt x="1893857" y="413018"/>
                </a:lnTo>
                <a:lnTo>
                  <a:pt x="1885767" y="371921"/>
                </a:lnTo>
                <a:lnTo>
                  <a:pt x="1887675" y="350195"/>
                </a:lnTo>
                <a:lnTo>
                  <a:pt x="1902944" y="314036"/>
                </a:lnTo>
                <a:lnTo>
                  <a:pt x="1933358" y="288037"/>
                </a:lnTo>
                <a:lnTo>
                  <a:pt x="1977721" y="274820"/>
                </a:lnTo>
                <a:lnTo>
                  <a:pt x="2005031" y="273167"/>
                </a:lnTo>
                <a:lnTo>
                  <a:pt x="2063675" y="273167"/>
                </a:lnTo>
                <a:lnTo>
                  <a:pt x="2063675" y="252353"/>
                </a:lnTo>
                <a:lnTo>
                  <a:pt x="2061026" y="235138"/>
                </a:lnTo>
                <a:lnTo>
                  <a:pt x="2053078" y="222841"/>
                </a:lnTo>
                <a:lnTo>
                  <a:pt x="2039832" y="215463"/>
                </a:lnTo>
                <a:lnTo>
                  <a:pt x="2021287" y="213004"/>
                </a:lnTo>
                <a:lnTo>
                  <a:pt x="2165233" y="213004"/>
                </a:lnTo>
                <a:lnTo>
                  <a:pt x="2167120" y="220809"/>
                </a:lnTo>
                <a:lnTo>
                  <a:pt x="2169114" y="249922"/>
                </a:lnTo>
                <a:lnTo>
                  <a:pt x="2169114" y="338041"/>
                </a:lnTo>
                <a:lnTo>
                  <a:pt x="2029339" y="338041"/>
                </a:lnTo>
                <a:lnTo>
                  <a:pt x="2013719" y="339617"/>
                </a:lnTo>
                <a:lnTo>
                  <a:pt x="2002562" y="344346"/>
                </a:lnTo>
                <a:lnTo>
                  <a:pt x="1995867" y="352227"/>
                </a:lnTo>
                <a:lnTo>
                  <a:pt x="1993636" y="363261"/>
                </a:lnTo>
                <a:lnTo>
                  <a:pt x="1993636" y="371161"/>
                </a:lnTo>
                <a:lnTo>
                  <a:pt x="1995965" y="377542"/>
                </a:lnTo>
                <a:lnTo>
                  <a:pt x="2000625" y="382404"/>
                </a:lnTo>
                <a:lnTo>
                  <a:pt x="2005284" y="387164"/>
                </a:lnTo>
                <a:lnTo>
                  <a:pt x="2012576" y="389545"/>
                </a:lnTo>
                <a:lnTo>
                  <a:pt x="2203298" y="389545"/>
                </a:lnTo>
                <a:lnTo>
                  <a:pt x="2203298" y="446366"/>
                </a:lnTo>
                <a:lnTo>
                  <a:pt x="2087832" y="446366"/>
                </a:lnTo>
                <a:lnTo>
                  <a:pt x="2075696" y="457267"/>
                </a:lnTo>
                <a:lnTo>
                  <a:pt x="2056306" y="465053"/>
                </a:lnTo>
                <a:lnTo>
                  <a:pt x="2029662" y="469725"/>
                </a:lnTo>
                <a:lnTo>
                  <a:pt x="1995763" y="471282"/>
                </a:lnTo>
                <a:close/>
              </a:path>
              <a:path w="2203450" h="471805">
                <a:moveTo>
                  <a:pt x="2203298" y="389545"/>
                </a:moveTo>
                <a:lnTo>
                  <a:pt x="2022502" y="389545"/>
                </a:lnTo>
                <a:lnTo>
                  <a:pt x="2035559" y="388709"/>
                </a:lnTo>
                <a:lnTo>
                  <a:pt x="2046773" y="386202"/>
                </a:lnTo>
                <a:lnTo>
                  <a:pt x="2056145" y="382024"/>
                </a:lnTo>
                <a:lnTo>
                  <a:pt x="2063675" y="376175"/>
                </a:lnTo>
                <a:lnTo>
                  <a:pt x="2063675" y="338041"/>
                </a:lnTo>
                <a:lnTo>
                  <a:pt x="2169114" y="338041"/>
                </a:lnTo>
                <a:lnTo>
                  <a:pt x="2169114" y="374960"/>
                </a:lnTo>
                <a:lnTo>
                  <a:pt x="2177118" y="376935"/>
                </a:lnTo>
                <a:lnTo>
                  <a:pt x="2185484" y="379669"/>
                </a:lnTo>
                <a:lnTo>
                  <a:pt x="2194210" y="383164"/>
                </a:lnTo>
                <a:lnTo>
                  <a:pt x="2203298" y="387418"/>
                </a:lnTo>
                <a:lnTo>
                  <a:pt x="2203298" y="389545"/>
                </a:lnTo>
                <a:close/>
              </a:path>
              <a:path w="2203450" h="471805">
                <a:moveTo>
                  <a:pt x="2097099" y="471282"/>
                </a:moveTo>
                <a:lnTo>
                  <a:pt x="2093148" y="460942"/>
                </a:lnTo>
                <a:lnTo>
                  <a:pt x="2090377" y="453583"/>
                </a:lnTo>
                <a:lnTo>
                  <a:pt x="2088582" y="448664"/>
                </a:lnTo>
                <a:lnTo>
                  <a:pt x="2087832" y="446366"/>
                </a:lnTo>
                <a:lnTo>
                  <a:pt x="2203298" y="446366"/>
                </a:lnTo>
                <a:lnTo>
                  <a:pt x="2203298" y="452899"/>
                </a:lnTo>
                <a:lnTo>
                  <a:pt x="2182075" y="460942"/>
                </a:lnTo>
                <a:lnTo>
                  <a:pt x="2157301" y="466687"/>
                </a:lnTo>
                <a:lnTo>
                  <a:pt x="2128976" y="470133"/>
                </a:lnTo>
                <a:lnTo>
                  <a:pt x="2097099" y="471282"/>
                </a:lnTo>
                <a:close/>
              </a:path>
              <a:path w="2203450" h="471805">
                <a:moveTo>
                  <a:pt x="1798364" y="112123"/>
                </a:moveTo>
                <a:lnTo>
                  <a:pt x="1771644" y="108619"/>
                </a:lnTo>
                <a:lnTo>
                  <a:pt x="1752558" y="98107"/>
                </a:lnTo>
                <a:lnTo>
                  <a:pt x="1741106" y="80588"/>
                </a:lnTo>
                <a:lnTo>
                  <a:pt x="1737289" y="56061"/>
                </a:lnTo>
                <a:lnTo>
                  <a:pt x="1741106" y="31534"/>
                </a:lnTo>
                <a:lnTo>
                  <a:pt x="1752558" y="14015"/>
                </a:lnTo>
                <a:lnTo>
                  <a:pt x="1771644" y="3503"/>
                </a:lnTo>
                <a:lnTo>
                  <a:pt x="1798364" y="0"/>
                </a:lnTo>
                <a:lnTo>
                  <a:pt x="1825085" y="3503"/>
                </a:lnTo>
                <a:lnTo>
                  <a:pt x="1844171" y="14015"/>
                </a:lnTo>
                <a:lnTo>
                  <a:pt x="1855622" y="31534"/>
                </a:lnTo>
                <a:lnTo>
                  <a:pt x="1859439" y="56061"/>
                </a:lnTo>
                <a:lnTo>
                  <a:pt x="1855622" y="80588"/>
                </a:lnTo>
                <a:lnTo>
                  <a:pt x="1844171" y="98107"/>
                </a:lnTo>
                <a:lnTo>
                  <a:pt x="1825085" y="108619"/>
                </a:lnTo>
                <a:lnTo>
                  <a:pt x="1798364" y="112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9700" y="330284"/>
            <a:ext cx="264160" cy="39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400" spc="-5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2400">
              <a:latin typeface="Segoe UI Symbol"/>
              <a:cs typeface="Segoe UI Symbo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056" y="427305"/>
            <a:ext cx="1711275" cy="22150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7662" y="1119894"/>
            <a:ext cx="279908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i="1">
                <a:latin typeface="Cambria"/>
                <a:cs typeface="Cambria"/>
              </a:rPr>
              <a:t>chain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spc="35" i="1">
                <a:latin typeface="Cambria"/>
                <a:cs typeface="Cambria"/>
              </a:rPr>
              <a:t>management.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4298" y="509012"/>
            <a:ext cx="12071985" cy="2858770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marL="222885" indent="-164465">
              <a:lnSpc>
                <a:spcPct val="100000"/>
              </a:lnSpc>
              <a:spcBef>
                <a:spcPts val="1935"/>
              </a:spcBef>
              <a:buSzPct val="103921"/>
              <a:buFont typeface="Roboto Bk"/>
              <a:buChar char="•"/>
              <a:tabLst>
                <a:tab pos="222885" algn="l"/>
              </a:tabLst>
            </a:pPr>
            <a:r>
              <a:rPr dirty="0" sz="2550" spc="100" i="1">
                <a:latin typeface="Cambria"/>
                <a:cs typeface="Cambria"/>
              </a:rPr>
              <a:t>Milk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production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highly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seasonal,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which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affect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production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planning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supply</a:t>
            </a:r>
            <a:endParaRPr sz="2550">
              <a:latin typeface="Cambria"/>
              <a:cs typeface="Cambria"/>
            </a:endParaRPr>
          </a:p>
          <a:p>
            <a:pPr marL="222885" indent="-164465">
              <a:lnSpc>
                <a:spcPct val="100000"/>
              </a:lnSpc>
              <a:spcBef>
                <a:spcPts val="2014"/>
              </a:spcBef>
              <a:buSzPct val="103921"/>
              <a:buFont typeface="Roboto Bk"/>
              <a:buChar char="•"/>
              <a:tabLst>
                <a:tab pos="222885" algn="l"/>
              </a:tabLst>
            </a:pPr>
            <a:r>
              <a:rPr dirty="0" sz="2550" i="1">
                <a:latin typeface="Cambria"/>
                <a:cs typeface="Cambria"/>
              </a:rPr>
              <a:t>Faces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strong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competition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from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both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local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multinational</a:t>
            </a:r>
            <a:r>
              <a:rPr dirty="0" sz="2550" spc="1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85" i="1">
                <a:latin typeface="Cambria"/>
                <a:cs typeface="Cambria"/>
              </a:rPr>
              <a:t> </a:t>
            </a:r>
            <a:r>
              <a:rPr dirty="0" sz="2550" spc="40" i="1">
                <a:latin typeface="Cambria"/>
                <a:cs typeface="Cambria"/>
              </a:rPr>
              <a:t>companies.</a:t>
            </a:r>
            <a:endParaRPr sz="2550">
              <a:latin typeface="Cambria"/>
              <a:cs typeface="Cambria"/>
            </a:endParaRPr>
          </a:p>
          <a:p>
            <a:pPr marR="469900" indent="177165">
              <a:lnSpc>
                <a:spcPts val="3000"/>
              </a:lnSpc>
              <a:spcBef>
                <a:spcPts val="930"/>
              </a:spcBef>
              <a:buSzPct val="103921"/>
              <a:buFont typeface="Roboto Bk"/>
              <a:buChar char="•"/>
              <a:tabLst>
                <a:tab pos="177165" algn="l"/>
              </a:tabLst>
            </a:pPr>
            <a:r>
              <a:rPr dirty="0" sz="2550" spc="70" i="1">
                <a:latin typeface="Cambria"/>
                <a:cs typeface="Cambria"/>
              </a:rPr>
              <a:t>Consumers</a:t>
            </a:r>
            <a:r>
              <a:rPr dirty="0" sz="2550" spc="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are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price-</a:t>
            </a:r>
            <a:r>
              <a:rPr dirty="0" sz="2550" spc="85" i="1">
                <a:latin typeface="Cambria"/>
                <a:cs typeface="Cambria"/>
              </a:rPr>
              <a:t>sensitive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95" i="1">
                <a:latin typeface="Cambria"/>
                <a:cs typeface="Cambria"/>
              </a:rPr>
              <a:t>when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it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comes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products,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which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impact profitability.</a:t>
            </a:r>
            <a:endParaRPr sz="2550">
              <a:latin typeface="Cambria"/>
              <a:cs typeface="Cambria"/>
            </a:endParaRPr>
          </a:p>
          <a:p>
            <a:pPr marL="176530" indent="-164465">
              <a:lnSpc>
                <a:spcPts val="2370"/>
              </a:lnSpc>
              <a:buClr>
                <a:srgbClr val="002060"/>
              </a:buClr>
              <a:buSzPct val="103921"/>
              <a:buFont typeface="Roboto Bk"/>
              <a:buChar char="•"/>
              <a:tabLst>
                <a:tab pos="176530" algn="l"/>
              </a:tabLst>
            </a:pPr>
            <a:r>
              <a:rPr dirty="0" sz="2550" i="1">
                <a:latin typeface="Cambria"/>
                <a:cs typeface="Cambria"/>
              </a:rPr>
              <a:t>Dependence</a:t>
            </a:r>
            <a:r>
              <a:rPr dirty="0" sz="2550" spc="10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on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Agricultural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Practices: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Vulnerable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fluctuations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crop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fodder</a:t>
            </a:r>
            <a:endParaRPr sz="2550">
              <a:latin typeface="Cambria"/>
              <a:cs typeface="Cambria"/>
            </a:endParaRPr>
          </a:p>
          <a:p>
            <a:pPr>
              <a:lnSpc>
                <a:spcPts val="3030"/>
              </a:lnSpc>
            </a:pPr>
            <a:r>
              <a:rPr dirty="0" sz="2550" i="1">
                <a:latin typeface="Cambria"/>
                <a:cs typeface="Cambria"/>
              </a:rPr>
              <a:t>production,</a:t>
            </a:r>
            <a:r>
              <a:rPr dirty="0" sz="2550" spc="13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which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affect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production.</a:t>
            </a:r>
            <a:endParaRPr sz="255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03" y="3474366"/>
            <a:ext cx="2098963" cy="31241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33133" y="5481600"/>
            <a:ext cx="1424940" cy="290195"/>
          </a:xfrm>
          <a:custGeom>
            <a:avLst/>
            <a:gdLst/>
            <a:ahLst/>
            <a:cxnLst/>
            <a:rect l="l" t="t" r="r" b="b"/>
            <a:pathLst>
              <a:path w="1424939" h="290195">
                <a:moveTo>
                  <a:pt x="233352" y="43727"/>
                </a:moveTo>
                <a:lnTo>
                  <a:pt x="230677" y="39370"/>
                </a:lnTo>
                <a:lnTo>
                  <a:pt x="243885" y="5080"/>
                </a:lnTo>
                <a:lnTo>
                  <a:pt x="256530" y="2540"/>
                </a:lnTo>
                <a:lnTo>
                  <a:pt x="278994" y="0"/>
                </a:lnTo>
                <a:lnTo>
                  <a:pt x="317015" y="0"/>
                </a:lnTo>
                <a:lnTo>
                  <a:pt x="326485" y="1270"/>
                </a:lnTo>
                <a:lnTo>
                  <a:pt x="323567" y="12700"/>
                </a:lnTo>
                <a:lnTo>
                  <a:pt x="241194" y="12700"/>
                </a:lnTo>
                <a:lnTo>
                  <a:pt x="233352" y="43727"/>
                </a:lnTo>
                <a:close/>
              </a:path>
              <a:path w="1424939" h="290195">
                <a:moveTo>
                  <a:pt x="31532" y="81280"/>
                </a:moveTo>
                <a:lnTo>
                  <a:pt x="0" y="77470"/>
                </a:lnTo>
                <a:lnTo>
                  <a:pt x="16278" y="12700"/>
                </a:lnTo>
                <a:lnTo>
                  <a:pt x="240950" y="12700"/>
                </a:lnTo>
                <a:lnTo>
                  <a:pt x="230677" y="39370"/>
                </a:lnTo>
                <a:lnTo>
                  <a:pt x="233352" y="43727"/>
                </a:lnTo>
                <a:lnTo>
                  <a:pt x="228033" y="64770"/>
                </a:lnTo>
                <a:lnTo>
                  <a:pt x="46787" y="64770"/>
                </a:lnTo>
                <a:lnTo>
                  <a:pt x="42385" y="72390"/>
                </a:lnTo>
                <a:lnTo>
                  <a:pt x="37300" y="77470"/>
                </a:lnTo>
                <a:lnTo>
                  <a:pt x="31532" y="81280"/>
                </a:lnTo>
                <a:close/>
              </a:path>
              <a:path w="1424939" h="290195">
                <a:moveTo>
                  <a:pt x="271884" y="285750"/>
                </a:moveTo>
                <a:lnTo>
                  <a:pt x="174122" y="285750"/>
                </a:lnTo>
                <a:lnTo>
                  <a:pt x="178680" y="248920"/>
                </a:lnTo>
                <a:lnTo>
                  <a:pt x="183761" y="243840"/>
                </a:lnTo>
                <a:lnTo>
                  <a:pt x="189610" y="240030"/>
                </a:lnTo>
                <a:lnTo>
                  <a:pt x="196226" y="236220"/>
                </a:lnTo>
                <a:lnTo>
                  <a:pt x="203609" y="233680"/>
                </a:lnTo>
                <a:lnTo>
                  <a:pt x="248071" y="55880"/>
                </a:lnTo>
                <a:lnTo>
                  <a:pt x="241932" y="53340"/>
                </a:lnTo>
                <a:lnTo>
                  <a:pt x="236134" y="48260"/>
                </a:lnTo>
                <a:lnTo>
                  <a:pt x="233352" y="43727"/>
                </a:lnTo>
                <a:lnTo>
                  <a:pt x="241194" y="12700"/>
                </a:lnTo>
                <a:lnTo>
                  <a:pt x="323567" y="12700"/>
                </a:lnTo>
                <a:lnTo>
                  <a:pt x="303789" y="90170"/>
                </a:lnTo>
                <a:lnTo>
                  <a:pt x="391107" y="90170"/>
                </a:lnTo>
                <a:lnTo>
                  <a:pt x="395585" y="92710"/>
                </a:lnTo>
                <a:lnTo>
                  <a:pt x="403038" y="101600"/>
                </a:lnTo>
                <a:lnTo>
                  <a:pt x="407346" y="113030"/>
                </a:lnTo>
                <a:lnTo>
                  <a:pt x="409015" y="127000"/>
                </a:lnTo>
                <a:lnTo>
                  <a:pt x="408641" y="133350"/>
                </a:lnTo>
                <a:lnTo>
                  <a:pt x="322299" y="133350"/>
                </a:lnTo>
                <a:lnTo>
                  <a:pt x="306812" y="135890"/>
                </a:lnTo>
                <a:lnTo>
                  <a:pt x="290859" y="143510"/>
                </a:lnTo>
                <a:lnTo>
                  <a:pt x="268163" y="234950"/>
                </a:lnTo>
                <a:lnTo>
                  <a:pt x="275294" y="237490"/>
                </a:lnTo>
                <a:lnTo>
                  <a:pt x="281030" y="242570"/>
                </a:lnTo>
                <a:lnTo>
                  <a:pt x="285371" y="250190"/>
                </a:lnTo>
                <a:lnTo>
                  <a:pt x="271884" y="285750"/>
                </a:lnTo>
                <a:close/>
              </a:path>
              <a:path w="1424939" h="290195">
                <a:moveTo>
                  <a:pt x="110132" y="285750"/>
                </a:moveTo>
                <a:lnTo>
                  <a:pt x="10697" y="285750"/>
                </a:lnTo>
                <a:lnTo>
                  <a:pt x="15812" y="246380"/>
                </a:lnTo>
                <a:lnTo>
                  <a:pt x="20748" y="242570"/>
                </a:lnTo>
                <a:lnTo>
                  <a:pt x="26533" y="238760"/>
                </a:lnTo>
                <a:lnTo>
                  <a:pt x="33166" y="234950"/>
                </a:lnTo>
                <a:lnTo>
                  <a:pt x="40648" y="232410"/>
                </a:lnTo>
                <a:lnTo>
                  <a:pt x="82320" y="64770"/>
                </a:lnTo>
                <a:lnTo>
                  <a:pt x="148735" y="64770"/>
                </a:lnTo>
                <a:lnTo>
                  <a:pt x="106691" y="232410"/>
                </a:lnTo>
                <a:lnTo>
                  <a:pt x="114008" y="236220"/>
                </a:lnTo>
                <a:lnTo>
                  <a:pt x="119837" y="241300"/>
                </a:lnTo>
                <a:lnTo>
                  <a:pt x="124178" y="247650"/>
                </a:lnTo>
                <a:lnTo>
                  <a:pt x="110132" y="285750"/>
                </a:lnTo>
                <a:close/>
              </a:path>
              <a:path w="1424939" h="290195">
                <a:moveTo>
                  <a:pt x="193569" y="81280"/>
                </a:moveTo>
                <a:lnTo>
                  <a:pt x="188670" y="76200"/>
                </a:lnTo>
                <a:lnTo>
                  <a:pt x="185849" y="71120"/>
                </a:lnTo>
                <a:lnTo>
                  <a:pt x="185104" y="64770"/>
                </a:lnTo>
                <a:lnTo>
                  <a:pt x="228033" y="64770"/>
                </a:lnTo>
                <a:lnTo>
                  <a:pt x="224823" y="77470"/>
                </a:lnTo>
                <a:lnTo>
                  <a:pt x="193569" y="81280"/>
                </a:lnTo>
                <a:close/>
              </a:path>
              <a:path w="1424939" h="290195">
                <a:moveTo>
                  <a:pt x="519937" y="285750"/>
                </a:moveTo>
                <a:lnTo>
                  <a:pt x="400781" y="285750"/>
                </a:lnTo>
                <a:lnTo>
                  <a:pt x="405339" y="248920"/>
                </a:lnTo>
                <a:lnTo>
                  <a:pt x="410420" y="243840"/>
                </a:lnTo>
                <a:lnTo>
                  <a:pt x="416269" y="240030"/>
                </a:lnTo>
                <a:lnTo>
                  <a:pt x="422885" y="236220"/>
                </a:lnTo>
                <a:lnTo>
                  <a:pt x="430268" y="233680"/>
                </a:lnTo>
                <a:lnTo>
                  <a:pt x="454731" y="135890"/>
                </a:lnTo>
                <a:lnTo>
                  <a:pt x="448592" y="133350"/>
                </a:lnTo>
                <a:lnTo>
                  <a:pt x="442794" y="128270"/>
                </a:lnTo>
                <a:lnTo>
                  <a:pt x="437337" y="119380"/>
                </a:lnTo>
                <a:lnTo>
                  <a:pt x="450639" y="85090"/>
                </a:lnTo>
                <a:lnTo>
                  <a:pt x="462940" y="82550"/>
                </a:lnTo>
                <a:lnTo>
                  <a:pt x="474172" y="81280"/>
                </a:lnTo>
                <a:lnTo>
                  <a:pt x="484334" y="80010"/>
                </a:lnTo>
                <a:lnTo>
                  <a:pt x="519414" y="80010"/>
                </a:lnTo>
                <a:lnTo>
                  <a:pt x="528215" y="81280"/>
                </a:lnTo>
                <a:lnTo>
                  <a:pt x="523923" y="95067"/>
                </a:lnTo>
                <a:lnTo>
                  <a:pt x="523533" y="95250"/>
                </a:lnTo>
                <a:lnTo>
                  <a:pt x="523471" y="96520"/>
                </a:lnTo>
                <a:lnTo>
                  <a:pt x="587035" y="96520"/>
                </a:lnTo>
                <a:lnTo>
                  <a:pt x="574514" y="142240"/>
                </a:lnTo>
                <a:lnTo>
                  <a:pt x="541034" y="142240"/>
                </a:lnTo>
                <a:lnTo>
                  <a:pt x="530564" y="144780"/>
                </a:lnTo>
                <a:lnTo>
                  <a:pt x="522105" y="147320"/>
                </a:lnTo>
                <a:lnTo>
                  <a:pt x="515658" y="151130"/>
                </a:lnTo>
                <a:lnTo>
                  <a:pt x="495845" y="231140"/>
                </a:lnTo>
                <a:lnTo>
                  <a:pt x="507804" y="233680"/>
                </a:lnTo>
                <a:lnTo>
                  <a:pt x="518100" y="237490"/>
                </a:lnTo>
                <a:lnTo>
                  <a:pt x="526733" y="243840"/>
                </a:lnTo>
                <a:lnTo>
                  <a:pt x="533703" y="250190"/>
                </a:lnTo>
                <a:lnTo>
                  <a:pt x="519937" y="285750"/>
                </a:lnTo>
                <a:close/>
              </a:path>
              <a:path w="1424939" h="290195">
                <a:moveTo>
                  <a:pt x="391107" y="90170"/>
                </a:moveTo>
                <a:lnTo>
                  <a:pt x="304099" y="90170"/>
                </a:lnTo>
                <a:lnTo>
                  <a:pt x="309897" y="88900"/>
                </a:lnTo>
                <a:lnTo>
                  <a:pt x="321183" y="85090"/>
                </a:lnTo>
                <a:lnTo>
                  <a:pt x="329415" y="83820"/>
                </a:lnTo>
                <a:lnTo>
                  <a:pt x="337089" y="82550"/>
                </a:lnTo>
                <a:lnTo>
                  <a:pt x="344205" y="81280"/>
                </a:lnTo>
                <a:lnTo>
                  <a:pt x="350763" y="81280"/>
                </a:lnTo>
                <a:lnTo>
                  <a:pt x="369447" y="82550"/>
                </a:lnTo>
                <a:lnTo>
                  <a:pt x="384388" y="86360"/>
                </a:lnTo>
                <a:lnTo>
                  <a:pt x="391107" y="90170"/>
                </a:lnTo>
                <a:close/>
              </a:path>
              <a:path w="1424939" h="290195">
                <a:moveTo>
                  <a:pt x="587035" y="96520"/>
                </a:moveTo>
                <a:lnTo>
                  <a:pt x="523471" y="96520"/>
                </a:lnTo>
                <a:lnTo>
                  <a:pt x="523923" y="95067"/>
                </a:lnTo>
                <a:lnTo>
                  <a:pt x="539843" y="87630"/>
                </a:lnTo>
                <a:lnTo>
                  <a:pt x="547784" y="85090"/>
                </a:lnTo>
                <a:lnTo>
                  <a:pt x="555237" y="82550"/>
                </a:lnTo>
                <a:lnTo>
                  <a:pt x="562202" y="81280"/>
                </a:lnTo>
                <a:lnTo>
                  <a:pt x="577050" y="81280"/>
                </a:lnTo>
                <a:lnTo>
                  <a:pt x="584212" y="82550"/>
                </a:lnTo>
                <a:lnTo>
                  <a:pt x="590165" y="85090"/>
                </a:lnTo>
                <a:lnTo>
                  <a:pt x="587035" y="96520"/>
                </a:lnTo>
                <a:close/>
              </a:path>
              <a:path w="1424939" h="290195">
                <a:moveTo>
                  <a:pt x="641864" y="289560"/>
                </a:moveTo>
                <a:lnTo>
                  <a:pt x="600727" y="281940"/>
                </a:lnTo>
                <a:lnTo>
                  <a:pt x="567282" y="247650"/>
                </a:lnTo>
                <a:lnTo>
                  <a:pt x="563799" y="229870"/>
                </a:lnTo>
                <a:lnTo>
                  <a:pt x="564165" y="209550"/>
                </a:lnTo>
                <a:lnTo>
                  <a:pt x="577217" y="160020"/>
                </a:lnTo>
                <a:lnTo>
                  <a:pt x="596297" y="127000"/>
                </a:lnTo>
                <a:lnTo>
                  <a:pt x="637428" y="93980"/>
                </a:lnTo>
                <a:lnTo>
                  <a:pt x="691443" y="81280"/>
                </a:lnTo>
                <a:lnTo>
                  <a:pt x="708883" y="82550"/>
                </a:lnTo>
                <a:lnTo>
                  <a:pt x="745021" y="101600"/>
                </a:lnTo>
                <a:lnTo>
                  <a:pt x="753997" y="129540"/>
                </a:lnTo>
                <a:lnTo>
                  <a:pt x="753940" y="130810"/>
                </a:lnTo>
                <a:lnTo>
                  <a:pt x="669925" y="130810"/>
                </a:lnTo>
                <a:lnTo>
                  <a:pt x="662855" y="133350"/>
                </a:lnTo>
                <a:lnTo>
                  <a:pt x="656840" y="139700"/>
                </a:lnTo>
                <a:lnTo>
                  <a:pt x="650887" y="144780"/>
                </a:lnTo>
                <a:lnTo>
                  <a:pt x="646329" y="151130"/>
                </a:lnTo>
                <a:lnTo>
                  <a:pt x="643166" y="160020"/>
                </a:lnTo>
                <a:lnTo>
                  <a:pt x="750945" y="160020"/>
                </a:lnTo>
                <a:lnTo>
                  <a:pt x="748741" y="171450"/>
                </a:lnTo>
                <a:lnTo>
                  <a:pt x="743317" y="185420"/>
                </a:lnTo>
                <a:lnTo>
                  <a:pt x="734952" y="195580"/>
                </a:lnTo>
                <a:lnTo>
                  <a:pt x="723644" y="200660"/>
                </a:lnTo>
                <a:lnTo>
                  <a:pt x="709395" y="203200"/>
                </a:lnTo>
                <a:lnTo>
                  <a:pt x="631353" y="203200"/>
                </a:lnTo>
                <a:lnTo>
                  <a:pt x="630429" y="210820"/>
                </a:lnTo>
                <a:lnTo>
                  <a:pt x="653084" y="234950"/>
                </a:lnTo>
                <a:lnTo>
                  <a:pt x="719246" y="234950"/>
                </a:lnTo>
                <a:lnTo>
                  <a:pt x="722603" y="261620"/>
                </a:lnTo>
                <a:lnTo>
                  <a:pt x="719069" y="265430"/>
                </a:lnTo>
                <a:lnTo>
                  <a:pt x="715348" y="267970"/>
                </a:lnTo>
                <a:lnTo>
                  <a:pt x="711441" y="270510"/>
                </a:lnTo>
                <a:lnTo>
                  <a:pt x="707651" y="273050"/>
                </a:lnTo>
                <a:lnTo>
                  <a:pt x="702047" y="275590"/>
                </a:lnTo>
                <a:lnTo>
                  <a:pt x="694628" y="278130"/>
                </a:lnTo>
                <a:lnTo>
                  <a:pt x="685396" y="281940"/>
                </a:lnTo>
                <a:lnTo>
                  <a:pt x="664421" y="287020"/>
                </a:lnTo>
                <a:lnTo>
                  <a:pt x="641864" y="289560"/>
                </a:lnTo>
                <a:close/>
              </a:path>
              <a:path w="1424939" h="290195">
                <a:moveTo>
                  <a:pt x="821401" y="157480"/>
                </a:moveTo>
                <a:lnTo>
                  <a:pt x="776845" y="157480"/>
                </a:lnTo>
                <a:lnTo>
                  <a:pt x="775200" y="148590"/>
                </a:lnTo>
                <a:lnTo>
                  <a:pt x="775011" y="143510"/>
                </a:lnTo>
                <a:lnTo>
                  <a:pt x="774921" y="137160"/>
                </a:lnTo>
                <a:lnTo>
                  <a:pt x="775711" y="127000"/>
                </a:lnTo>
                <a:lnTo>
                  <a:pt x="803873" y="92710"/>
                </a:lnTo>
                <a:lnTo>
                  <a:pt x="846893" y="82550"/>
                </a:lnTo>
                <a:lnTo>
                  <a:pt x="868281" y="81280"/>
                </a:lnTo>
                <a:lnTo>
                  <a:pt x="887937" y="82550"/>
                </a:lnTo>
                <a:lnTo>
                  <a:pt x="926603" y="99060"/>
                </a:lnTo>
                <a:lnTo>
                  <a:pt x="935975" y="121920"/>
                </a:lnTo>
                <a:lnTo>
                  <a:pt x="935931" y="130810"/>
                </a:lnTo>
                <a:lnTo>
                  <a:pt x="836841" y="130810"/>
                </a:lnTo>
                <a:lnTo>
                  <a:pt x="833865" y="132080"/>
                </a:lnTo>
                <a:lnTo>
                  <a:pt x="831516" y="138430"/>
                </a:lnTo>
                <a:lnTo>
                  <a:pt x="828656" y="146050"/>
                </a:lnTo>
                <a:lnTo>
                  <a:pt x="825284" y="152400"/>
                </a:lnTo>
                <a:lnTo>
                  <a:pt x="821401" y="157480"/>
                </a:lnTo>
                <a:close/>
              </a:path>
              <a:path w="1424939" h="290195">
                <a:moveTo>
                  <a:pt x="523471" y="96520"/>
                </a:moveTo>
                <a:lnTo>
                  <a:pt x="523533" y="95250"/>
                </a:lnTo>
                <a:lnTo>
                  <a:pt x="523923" y="95067"/>
                </a:lnTo>
                <a:lnTo>
                  <a:pt x="523471" y="96520"/>
                </a:lnTo>
                <a:close/>
              </a:path>
              <a:path w="1424939" h="290195">
                <a:moveTo>
                  <a:pt x="750945" y="160020"/>
                </a:moveTo>
                <a:lnTo>
                  <a:pt x="643166" y="160020"/>
                </a:lnTo>
                <a:lnTo>
                  <a:pt x="692001" y="157480"/>
                </a:lnTo>
                <a:lnTo>
                  <a:pt x="692435" y="157480"/>
                </a:lnTo>
                <a:lnTo>
                  <a:pt x="693179" y="153670"/>
                </a:lnTo>
                <a:lnTo>
                  <a:pt x="694233" y="149860"/>
                </a:lnTo>
                <a:lnTo>
                  <a:pt x="695349" y="146050"/>
                </a:lnTo>
                <a:lnTo>
                  <a:pt x="694977" y="140970"/>
                </a:lnTo>
                <a:lnTo>
                  <a:pt x="691257" y="133350"/>
                </a:lnTo>
                <a:lnTo>
                  <a:pt x="686234" y="130810"/>
                </a:lnTo>
                <a:lnTo>
                  <a:pt x="753940" y="130810"/>
                </a:lnTo>
                <a:lnTo>
                  <a:pt x="753148" y="148590"/>
                </a:lnTo>
                <a:lnTo>
                  <a:pt x="750945" y="160020"/>
                </a:lnTo>
                <a:close/>
              </a:path>
              <a:path w="1424939" h="290195">
                <a:moveTo>
                  <a:pt x="794239" y="289560"/>
                </a:moveTo>
                <a:lnTo>
                  <a:pt x="750056" y="271780"/>
                </a:lnTo>
                <a:lnTo>
                  <a:pt x="738720" y="240030"/>
                </a:lnTo>
                <a:lnTo>
                  <a:pt x="740754" y="227330"/>
                </a:lnTo>
                <a:lnTo>
                  <a:pt x="759800" y="191770"/>
                </a:lnTo>
                <a:lnTo>
                  <a:pt x="795449" y="171450"/>
                </a:lnTo>
                <a:lnTo>
                  <a:pt x="827447" y="167640"/>
                </a:lnTo>
                <a:lnTo>
                  <a:pt x="864561" y="167640"/>
                </a:lnTo>
                <a:lnTo>
                  <a:pt x="868095" y="153670"/>
                </a:lnTo>
                <a:lnTo>
                  <a:pt x="869055" y="143510"/>
                </a:lnTo>
                <a:lnTo>
                  <a:pt x="866258" y="137160"/>
                </a:lnTo>
                <a:lnTo>
                  <a:pt x="859706" y="132080"/>
                </a:lnTo>
                <a:lnTo>
                  <a:pt x="849399" y="130810"/>
                </a:lnTo>
                <a:lnTo>
                  <a:pt x="935931" y="130810"/>
                </a:lnTo>
                <a:lnTo>
                  <a:pt x="935899" y="137160"/>
                </a:lnTo>
                <a:lnTo>
                  <a:pt x="932650" y="154940"/>
                </a:lnTo>
                <a:lnTo>
                  <a:pt x="919528" y="207010"/>
                </a:lnTo>
                <a:lnTo>
                  <a:pt x="835167" y="207010"/>
                </a:lnTo>
                <a:lnTo>
                  <a:pt x="824813" y="208280"/>
                </a:lnTo>
                <a:lnTo>
                  <a:pt x="816819" y="212090"/>
                </a:lnTo>
                <a:lnTo>
                  <a:pt x="811186" y="217170"/>
                </a:lnTo>
                <a:lnTo>
                  <a:pt x="807913" y="224790"/>
                </a:lnTo>
                <a:lnTo>
                  <a:pt x="806735" y="228600"/>
                </a:lnTo>
                <a:lnTo>
                  <a:pt x="807076" y="232410"/>
                </a:lnTo>
                <a:lnTo>
                  <a:pt x="810797" y="237490"/>
                </a:lnTo>
                <a:lnTo>
                  <a:pt x="814579" y="238760"/>
                </a:lnTo>
                <a:lnTo>
                  <a:pt x="932743" y="238760"/>
                </a:lnTo>
                <a:lnTo>
                  <a:pt x="924074" y="273050"/>
                </a:lnTo>
                <a:lnTo>
                  <a:pt x="853399" y="273050"/>
                </a:lnTo>
                <a:lnTo>
                  <a:pt x="853420" y="273345"/>
                </a:lnTo>
                <a:lnTo>
                  <a:pt x="844748" y="280670"/>
                </a:lnTo>
                <a:lnTo>
                  <a:pt x="831818" y="284480"/>
                </a:lnTo>
                <a:lnTo>
                  <a:pt x="814982" y="288290"/>
                </a:lnTo>
                <a:lnTo>
                  <a:pt x="794239" y="289560"/>
                </a:lnTo>
                <a:close/>
              </a:path>
              <a:path w="1424939" h="290195">
                <a:moveTo>
                  <a:pt x="390016" y="285750"/>
                </a:moveTo>
                <a:lnTo>
                  <a:pt x="292255" y="285750"/>
                </a:lnTo>
                <a:lnTo>
                  <a:pt x="296812" y="248920"/>
                </a:lnTo>
                <a:lnTo>
                  <a:pt x="301853" y="243840"/>
                </a:lnTo>
                <a:lnTo>
                  <a:pt x="307672" y="240030"/>
                </a:lnTo>
                <a:lnTo>
                  <a:pt x="314271" y="236220"/>
                </a:lnTo>
                <a:lnTo>
                  <a:pt x="321648" y="233680"/>
                </a:lnTo>
                <a:lnTo>
                  <a:pt x="339787" y="161290"/>
                </a:lnTo>
                <a:lnTo>
                  <a:pt x="342763" y="148590"/>
                </a:lnTo>
                <a:lnTo>
                  <a:pt x="343135" y="140970"/>
                </a:lnTo>
                <a:lnTo>
                  <a:pt x="340903" y="138430"/>
                </a:lnTo>
                <a:lnTo>
                  <a:pt x="338732" y="134620"/>
                </a:lnTo>
                <a:lnTo>
                  <a:pt x="332531" y="133350"/>
                </a:lnTo>
                <a:lnTo>
                  <a:pt x="408641" y="133350"/>
                </a:lnTo>
                <a:lnTo>
                  <a:pt x="408044" y="143510"/>
                </a:lnTo>
                <a:lnTo>
                  <a:pt x="404434" y="162560"/>
                </a:lnTo>
                <a:lnTo>
                  <a:pt x="386295" y="234950"/>
                </a:lnTo>
                <a:lnTo>
                  <a:pt x="393427" y="237490"/>
                </a:lnTo>
                <a:lnTo>
                  <a:pt x="399163" y="242570"/>
                </a:lnTo>
                <a:lnTo>
                  <a:pt x="403504" y="250190"/>
                </a:lnTo>
                <a:lnTo>
                  <a:pt x="390016" y="285750"/>
                </a:lnTo>
                <a:close/>
              </a:path>
              <a:path w="1424939" h="290195">
                <a:moveTo>
                  <a:pt x="574166" y="143510"/>
                </a:moveTo>
                <a:lnTo>
                  <a:pt x="566229" y="143510"/>
                </a:lnTo>
                <a:lnTo>
                  <a:pt x="559345" y="142240"/>
                </a:lnTo>
                <a:lnTo>
                  <a:pt x="574514" y="142240"/>
                </a:lnTo>
                <a:lnTo>
                  <a:pt x="574166" y="143510"/>
                </a:lnTo>
                <a:close/>
              </a:path>
              <a:path w="1424939" h="290195">
                <a:moveTo>
                  <a:pt x="932743" y="238760"/>
                </a:moveTo>
                <a:lnTo>
                  <a:pt x="828638" y="238760"/>
                </a:lnTo>
                <a:lnTo>
                  <a:pt x="836214" y="236220"/>
                </a:lnTo>
                <a:lnTo>
                  <a:pt x="843010" y="233680"/>
                </a:lnTo>
                <a:lnTo>
                  <a:pt x="849027" y="229870"/>
                </a:lnTo>
                <a:lnTo>
                  <a:pt x="854608" y="207010"/>
                </a:lnTo>
                <a:lnTo>
                  <a:pt x="919528" y="207010"/>
                </a:lnTo>
                <a:lnTo>
                  <a:pt x="913767" y="229870"/>
                </a:lnTo>
                <a:lnTo>
                  <a:pt x="919038" y="231140"/>
                </a:lnTo>
                <a:lnTo>
                  <a:pt x="925363" y="233680"/>
                </a:lnTo>
                <a:lnTo>
                  <a:pt x="932743" y="238760"/>
                </a:lnTo>
                <a:close/>
              </a:path>
              <a:path w="1424939" h="290195">
                <a:moveTo>
                  <a:pt x="719246" y="234950"/>
                </a:moveTo>
                <a:lnTo>
                  <a:pt x="678947" y="234950"/>
                </a:lnTo>
                <a:lnTo>
                  <a:pt x="694822" y="231140"/>
                </a:lnTo>
                <a:lnTo>
                  <a:pt x="700651" y="228600"/>
                </a:lnTo>
                <a:lnTo>
                  <a:pt x="717487" y="220980"/>
                </a:lnTo>
                <a:lnTo>
                  <a:pt x="719246" y="234950"/>
                </a:lnTo>
                <a:close/>
              </a:path>
              <a:path w="1424939" h="290195">
                <a:moveTo>
                  <a:pt x="853420" y="273345"/>
                </a:moveTo>
                <a:lnTo>
                  <a:pt x="853399" y="273050"/>
                </a:lnTo>
                <a:lnTo>
                  <a:pt x="853771" y="273050"/>
                </a:lnTo>
                <a:lnTo>
                  <a:pt x="853420" y="273345"/>
                </a:lnTo>
                <a:close/>
              </a:path>
              <a:path w="1424939" h="290195">
                <a:moveTo>
                  <a:pt x="855166" y="289560"/>
                </a:moveTo>
                <a:lnTo>
                  <a:pt x="853864" y="279400"/>
                </a:lnTo>
                <a:lnTo>
                  <a:pt x="853420" y="273345"/>
                </a:lnTo>
                <a:lnTo>
                  <a:pt x="853771" y="273050"/>
                </a:lnTo>
                <a:lnTo>
                  <a:pt x="924074" y="273050"/>
                </a:lnTo>
                <a:lnTo>
                  <a:pt x="922790" y="278130"/>
                </a:lnTo>
                <a:lnTo>
                  <a:pt x="909041" y="283210"/>
                </a:lnTo>
                <a:lnTo>
                  <a:pt x="893187" y="285750"/>
                </a:lnTo>
                <a:lnTo>
                  <a:pt x="875229" y="288290"/>
                </a:lnTo>
                <a:lnTo>
                  <a:pt x="855166" y="289560"/>
                </a:lnTo>
                <a:close/>
              </a:path>
              <a:path w="1424939" h="290195">
                <a:moveTo>
                  <a:pt x="1159504" y="84459"/>
                </a:moveTo>
                <a:lnTo>
                  <a:pt x="1094692" y="84459"/>
                </a:lnTo>
                <a:lnTo>
                  <a:pt x="1101483" y="57298"/>
                </a:lnTo>
                <a:lnTo>
                  <a:pt x="1095250" y="54758"/>
                </a:lnTo>
                <a:lnTo>
                  <a:pt x="1089483" y="51136"/>
                </a:lnTo>
                <a:lnTo>
                  <a:pt x="1084181" y="46433"/>
                </a:lnTo>
                <a:lnTo>
                  <a:pt x="1079344" y="40648"/>
                </a:lnTo>
                <a:lnTo>
                  <a:pt x="1092739" y="5674"/>
                </a:lnTo>
                <a:lnTo>
                  <a:pt x="1105599" y="3191"/>
                </a:lnTo>
                <a:lnTo>
                  <a:pt x="1117668" y="1418"/>
                </a:lnTo>
                <a:lnTo>
                  <a:pt x="1128946" y="354"/>
                </a:lnTo>
                <a:lnTo>
                  <a:pt x="1139434" y="0"/>
                </a:lnTo>
                <a:lnTo>
                  <a:pt x="1149549" y="104"/>
                </a:lnTo>
                <a:lnTo>
                  <a:pt x="1159712" y="418"/>
                </a:lnTo>
                <a:lnTo>
                  <a:pt x="1169920" y="941"/>
                </a:lnTo>
                <a:lnTo>
                  <a:pt x="1180176" y="1674"/>
                </a:lnTo>
                <a:lnTo>
                  <a:pt x="1159504" y="84459"/>
                </a:lnTo>
                <a:close/>
              </a:path>
              <a:path w="1424939" h="290195">
                <a:moveTo>
                  <a:pt x="1007535" y="289656"/>
                </a:moveTo>
                <a:lnTo>
                  <a:pt x="957881" y="275791"/>
                </a:lnTo>
                <a:lnTo>
                  <a:pt x="941682" y="235189"/>
                </a:lnTo>
                <a:lnTo>
                  <a:pt x="941591" y="231520"/>
                </a:lnTo>
                <a:lnTo>
                  <a:pt x="942928" y="212126"/>
                </a:lnTo>
                <a:lnTo>
                  <a:pt x="956567" y="159821"/>
                </a:lnTo>
                <a:lnTo>
                  <a:pt x="981914" y="117824"/>
                </a:lnTo>
                <a:lnTo>
                  <a:pt x="1014558" y="93994"/>
                </a:lnTo>
                <a:lnTo>
                  <a:pt x="1067717" y="81855"/>
                </a:lnTo>
                <a:lnTo>
                  <a:pt x="1075647" y="82018"/>
                </a:lnTo>
                <a:lnTo>
                  <a:pt x="1082786" y="82506"/>
                </a:lnTo>
                <a:lnTo>
                  <a:pt x="1089135" y="83320"/>
                </a:lnTo>
                <a:lnTo>
                  <a:pt x="1094692" y="84459"/>
                </a:lnTo>
                <a:lnTo>
                  <a:pt x="1159504" y="84459"/>
                </a:lnTo>
                <a:lnTo>
                  <a:pt x="1147659" y="131898"/>
                </a:lnTo>
                <a:lnTo>
                  <a:pt x="1057857" y="131898"/>
                </a:lnTo>
                <a:lnTo>
                  <a:pt x="1050323" y="132765"/>
                </a:lnTo>
                <a:lnTo>
                  <a:pt x="1021906" y="163501"/>
                </a:lnTo>
                <a:lnTo>
                  <a:pt x="1010767" y="202499"/>
                </a:lnTo>
                <a:lnTo>
                  <a:pt x="1008839" y="222653"/>
                </a:lnTo>
                <a:lnTo>
                  <a:pt x="1009860" y="229009"/>
                </a:lnTo>
                <a:lnTo>
                  <a:pt x="1012155" y="236078"/>
                </a:lnTo>
                <a:lnTo>
                  <a:pt x="1017271" y="239613"/>
                </a:lnTo>
                <a:lnTo>
                  <a:pt x="1141851" y="239613"/>
                </a:lnTo>
                <a:lnTo>
                  <a:pt x="1133697" y="271983"/>
                </a:lnTo>
                <a:lnTo>
                  <a:pt x="1056927" y="271983"/>
                </a:lnTo>
                <a:lnTo>
                  <a:pt x="1054385" y="272727"/>
                </a:lnTo>
                <a:lnTo>
                  <a:pt x="1054137" y="275270"/>
                </a:lnTo>
                <a:lnTo>
                  <a:pt x="1054425" y="275881"/>
                </a:lnTo>
                <a:lnTo>
                  <a:pt x="1053703" y="277006"/>
                </a:lnTo>
                <a:lnTo>
                  <a:pt x="1014558" y="289342"/>
                </a:lnTo>
                <a:lnTo>
                  <a:pt x="1007535" y="289656"/>
                </a:lnTo>
                <a:close/>
              </a:path>
              <a:path w="1424939" h="290195">
                <a:moveTo>
                  <a:pt x="1307920" y="241473"/>
                </a:moveTo>
                <a:lnTo>
                  <a:pt x="1220179" y="241473"/>
                </a:lnTo>
                <a:lnTo>
                  <a:pt x="1233190" y="240549"/>
                </a:lnTo>
                <a:lnTo>
                  <a:pt x="1243015" y="237776"/>
                </a:lnTo>
                <a:lnTo>
                  <a:pt x="1249654" y="233154"/>
                </a:lnTo>
                <a:lnTo>
                  <a:pt x="1253108" y="226683"/>
                </a:lnTo>
                <a:lnTo>
                  <a:pt x="1253666" y="224513"/>
                </a:lnTo>
                <a:lnTo>
                  <a:pt x="1253232" y="222653"/>
                </a:lnTo>
                <a:lnTo>
                  <a:pt x="1251805" y="221102"/>
                </a:lnTo>
                <a:lnTo>
                  <a:pt x="1250441" y="219552"/>
                </a:lnTo>
                <a:lnTo>
                  <a:pt x="1246131" y="217661"/>
                </a:lnTo>
                <a:lnTo>
                  <a:pt x="1210878" y="206685"/>
                </a:lnTo>
                <a:lnTo>
                  <a:pt x="1200047" y="202725"/>
                </a:lnTo>
                <a:lnTo>
                  <a:pt x="1169880" y="167478"/>
                </a:lnTo>
                <a:lnTo>
                  <a:pt x="1169909" y="156211"/>
                </a:lnTo>
                <a:lnTo>
                  <a:pt x="1183716" y="118574"/>
                </a:lnTo>
                <a:lnTo>
                  <a:pt x="1218488" y="91482"/>
                </a:lnTo>
                <a:lnTo>
                  <a:pt x="1269572" y="81855"/>
                </a:lnTo>
                <a:lnTo>
                  <a:pt x="1288425" y="82692"/>
                </a:lnTo>
                <a:lnTo>
                  <a:pt x="1305918" y="85204"/>
                </a:lnTo>
                <a:lnTo>
                  <a:pt x="1322051" y="89389"/>
                </a:lnTo>
                <a:lnTo>
                  <a:pt x="1336823" y="95250"/>
                </a:lnTo>
                <a:lnTo>
                  <a:pt x="1335893" y="100707"/>
                </a:lnTo>
                <a:lnTo>
                  <a:pt x="1257665" y="127341"/>
                </a:lnTo>
                <a:lnTo>
                  <a:pt x="1248381" y="128009"/>
                </a:lnTo>
                <a:lnTo>
                  <a:pt x="1241364" y="130015"/>
                </a:lnTo>
                <a:lnTo>
                  <a:pt x="1236614" y="133358"/>
                </a:lnTo>
                <a:lnTo>
                  <a:pt x="1234132" y="138038"/>
                </a:lnTo>
                <a:lnTo>
                  <a:pt x="1232644" y="143867"/>
                </a:lnTo>
                <a:lnTo>
                  <a:pt x="1238380" y="148580"/>
                </a:lnTo>
                <a:lnTo>
                  <a:pt x="1279431" y="160176"/>
                </a:lnTo>
                <a:lnTo>
                  <a:pt x="1299983" y="169082"/>
                </a:lnTo>
                <a:lnTo>
                  <a:pt x="1312988" y="182128"/>
                </a:lnTo>
                <a:lnTo>
                  <a:pt x="1318447" y="199313"/>
                </a:lnTo>
                <a:lnTo>
                  <a:pt x="1316359" y="220637"/>
                </a:lnTo>
                <a:lnTo>
                  <a:pt x="1311395" y="235189"/>
                </a:lnTo>
                <a:lnTo>
                  <a:pt x="1307920" y="241473"/>
                </a:lnTo>
                <a:close/>
              </a:path>
              <a:path w="1424939" h="290195">
                <a:moveTo>
                  <a:pt x="1378861" y="173849"/>
                </a:moveTo>
                <a:lnTo>
                  <a:pt x="1363641" y="171727"/>
                </a:lnTo>
                <a:lnTo>
                  <a:pt x="1353979" y="165362"/>
                </a:lnTo>
                <a:lnTo>
                  <a:pt x="1349874" y="154752"/>
                </a:lnTo>
                <a:lnTo>
                  <a:pt x="1351328" y="139898"/>
                </a:lnTo>
                <a:lnTo>
                  <a:pt x="1357322" y="125003"/>
                </a:lnTo>
                <a:lnTo>
                  <a:pt x="1366746" y="114365"/>
                </a:lnTo>
                <a:lnTo>
                  <a:pt x="1379599" y="107981"/>
                </a:lnTo>
                <a:lnTo>
                  <a:pt x="1395883" y="105854"/>
                </a:lnTo>
                <a:lnTo>
                  <a:pt x="1411138" y="107981"/>
                </a:lnTo>
                <a:lnTo>
                  <a:pt x="1420812" y="114365"/>
                </a:lnTo>
                <a:lnTo>
                  <a:pt x="1424905" y="125003"/>
                </a:lnTo>
                <a:lnTo>
                  <a:pt x="1423416" y="139898"/>
                </a:lnTo>
                <a:lnTo>
                  <a:pt x="1417458" y="154752"/>
                </a:lnTo>
                <a:lnTo>
                  <a:pt x="1408045" y="165362"/>
                </a:lnTo>
                <a:lnTo>
                  <a:pt x="1395180" y="171727"/>
                </a:lnTo>
                <a:lnTo>
                  <a:pt x="1378861" y="173849"/>
                </a:lnTo>
                <a:close/>
              </a:path>
              <a:path w="1424939" h="290195">
                <a:moveTo>
                  <a:pt x="1314313" y="148270"/>
                </a:moveTo>
                <a:lnTo>
                  <a:pt x="1276269" y="148270"/>
                </a:lnTo>
                <a:lnTo>
                  <a:pt x="1273230" y="139154"/>
                </a:lnTo>
                <a:lnTo>
                  <a:pt x="1272049" y="133358"/>
                </a:lnTo>
                <a:lnTo>
                  <a:pt x="1271964" y="131898"/>
                </a:lnTo>
                <a:lnTo>
                  <a:pt x="1272269" y="128643"/>
                </a:lnTo>
                <a:lnTo>
                  <a:pt x="1269107" y="127775"/>
                </a:lnTo>
                <a:lnTo>
                  <a:pt x="1264239" y="127341"/>
                </a:lnTo>
                <a:lnTo>
                  <a:pt x="1327107" y="127341"/>
                </a:lnTo>
                <a:lnTo>
                  <a:pt x="1326777" y="128108"/>
                </a:lnTo>
                <a:lnTo>
                  <a:pt x="1321150" y="138253"/>
                </a:lnTo>
                <a:lnTo>
                  <a:pt x="1314313" y="148270"/>
                </a:lnTo>
                <a:close/>
              </a:path>
              <a:path w="1424939" h="290195">
                <a:moveTo>
                  <a:pt x="1141851" y="239613"/>
                </a:moveTo>
                <a:lnTo>
                  <a:pt x="1025208" y="239613"/>
                </a:lnTo>
                <a:lnTo>
                  <a:pt x="1034725" y="238950"/>
                </a:lnTo>
                <a:lnTo>
                  <a:pt x="1043463" y="236962"/>
                </a:lnTo>
                <a:lnTo>
                  <a:pt x="1051422" y="233648"/>
                </a:lnTo>
                <a:lnTo>
                  <a:pt x="1058602" y="229009"/>
                </a:lnTo>
                <a:lnTo>
                  <a:pt x="1082321" y="134131"/>
                </a:lnTo>
                <a:lnTo>
                  <a:pt x="1076554" y="132643"/>
                </a:lnTo>
                <a:lnTo>
                  <a:pt x="1068399" y="131898"/>
                </a:lnTo>
                <a:lnTo>
                  <a:pt x="1147659" y="131898"/>
                </a:lnTo>
                <a:lnTo>
                  <a:pt x="1122970" y="230776"/>
                </a:lnTo>
                <a:lnTo>
                  <a:pt x="1126938" y="231520"/>
                </a:lnTo>
                <a:lnTo>
                  <a:pt x="1133295" y="234218"/>
                </a:lnTo>
                <a:lnTo>
                  <a:pt x="1142038" y="238869"/>
                </a:lnTo>
                <a:lnTo>
                  <a:pt x="1141851" y="239613"/>
                </a:lnTo>
                <a:close/>
              </a:path>
              <a:path w="1424939" h="290195">
                <a:moveTo>
                  <a:pt x="1357374" y="259891"/>
                </a:moveTo>
                <a:lnTo>
                  <a:pt x="1342154" y="257769"/>
                </a:lnTo>
                <a:lnTo>
                  <a:pt x="1332492" y="251403"/>
                </a:lnTo>
                <a:lnTo>
                  <a:pt x="1328567" y="241256"/>
                </a:lnTo>
                <a:lnTo>
                  <a:pt x="1328503" y="239613"/>
                </a:lnTo>
                <a:lnTo>
                  <a:pt x="1329841" y="225939"/>
                </a:lnTo>
                <a:lnTo>
                  <a:pt x="1335794" y="211085"/>
                </a:lnTo>
                <a:lnTo>
                  <a:pt x="1345189" y="200476"/>
                </a:lnTo>
                <a:lnTo>
                  <a:pt x="1358025" y="194110"/>
                </a:lnTo>
                <a:lnTo>
                  <a:pt x="1374303" y="191988"/>
                </a:lnTo>
                <a:lnTo>
                  <a:pt x="1389564" y="194110"/>
                </a:lnTo>
                <a:lnTo>
                  <a:pt x="1399255" y="200476"/>
                </a:lnTo>
                <a:lnTo>
                  <a:pt x="1403377" y="211085"/>
                </a:lnTo>
                <a:lnTo>
                  <a:pt x="1401929" y="225939"/>
                </a:lnTo>
                <a:lnTo>
                  <a:pt x="1373693" y="257769"/>
                </a:lnTo>
                <a:lnTo>
                  <a:pt x="1357374" y="259891"/>
                </a:lnTo>
                <a:close/>
              </a:path>
              <a:path w="1424939" h="290195">
                <a:moveTo>
                  <a:pt x="1211343" y="289656"/>
                </a:moveTo>
                <a:lnTo>
                  <a:pt x="1189902" y="288732"/>
                </a:lnTo>
                <a:lnTo>
                  <a:pt x="1170880" y="285959"/>
                </a:lnTo>
                <a:lnTo>
                  <a:pt x="1154276" y="281337"/>
                </a:lnTo>
                <a:lnTo>
                  <a:pt x="1140091" y="274866"/>
                </a:lnTo>
                <a:lnTo>
                  <a:pt x="1140959" y="269347"/>
                </a:lnTo>
                <a:lnTo>
                  <a:pt x="1156113" y="230265"/>
                </a:lnTo>
                <a:lnTo>
                  <a:pt x="1162973" y="220172"/>
                </a:lnTo>
                <a:lnTo>
                  <a:pt x="1201576" y="220172"/>
                </a:lnTo>
                <a:lnTo>
                  <a:pt x="1204304" y="229598"/>
                </a:lnTo>
                <a:lnTo>
                  <a:pt x="1205384" y="236078"/>
                </a:lnTo>
                <a:lnTo>
                  <a:pt x="1205322" y="237776"/>
                </a:lnTo>
                <a:lnTo>
                  <a:pt x="1205017" y="240822"/>
                </a:lnTo>
                <a:lnTo>
                  <a:pt x="1206320" y="241256"/>
                </a:lnTo>
                <a:lnTo>
                  <a:pt x="1211374" y="241473"/>
                </a:lnTo>
                <a:lnTo>
                  <a:pt x="1307920" y="241473"/>
                </a:lnTo>
                <a:lnTo>
                  <a:pt x="1304128" y="248333"/>
                </a:lnTo>
                <a:lnTo>
                  <a:pt x="1268461" y="278826"/>
                </a:lnTo>
                <a:lnTo>
                  <a:pt x="1232789" y="288453"/>
                </a:lnTo>
                <a:lnTo>
                  <a:pt x="1211343" y="289656"/>
                </a:lnTo>
                <a:close/>
              </a:path>
              <a:path w="1424939" h="290195">
                <a:moveTo>
                  <a:pt x="1054425" y="275881"/>
                </a:moveTo>
                <a:lnTo>
                  <a:pt x="1054137" y="275270"/>
                </a:lnTo>
                <a:lnTo>
                  <a:pt x="1054385" y="272727"/>
                </a:lnTo>
                <a:lnTo>
                  <a:pt x="1056927" y="271983"/>
                </a:lnTo>
                <a:lnTo>
                  <a:pt x="1054425" y="275881"/>
                </a:lnTo>
                <a:close/>
              </a:path>
              <a:path w="1424939" h="290195">
                <a:moveTo>
                  <a:pt x="1065485" y="289656"/>
                </a:moveTo>
                <a:lnTo>
                  <a:pt x="1061392" y="287300"/>
                </a:lnTo>
                <a:lnTo>
                  <a:pt x="1058291" y="283951"/>
                </a:lnTo>
                <a:lnTo>
                  <a:pt x="1056183" y="279610"/>
                </a:lnTo>
                <a:lnTo>
                  <a:pt x="1054425" y="275881"/>
                </a:lnTo>
                <a:lnTo>
                  <a:pt x="1056927" y="271983"/>
                </a:lnTo>
                <a:lnTo>
                  <a:pt x="1133697" y="271983"/>
                </a:lnTo>
                <a:lnTo>
                  <a:pt x="1132737" y="275797"/>
                </a:lnTo>
                <a:lnTo>
                  <a:pt x="1117476" y="281860"/>
                </a:lnTo>
                <a:lnTo>
                  <a:pt x="1101180" y="286191"/>
                </a:lnTo>
                <a:lnTo>
                  <a:pt x="1083850" y="288790"/>
                </a:lnTo>
                <a:lnTo>
                  <a:pt x="1065485" y="289656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4300" y="3299415"/>
            <a:ext cx="11691620" cy="44316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675"/>
              </a:spcBef>
            </a:pPr>
            <a:r>
              <a:rPr dirty="0" sz="2650" spc="-4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2650">
              <a:latin typeface="Segoe UI Symbol"/>
              <a:cs typeface="Segoe UI Symbol"/>
            </a:endParaRPr>
          </a:p>
          <a:p>
            <a:pPr marR="923290" indent="189865">
              <a:lnSpc>
                <a:spcPts val="3300"/>
              </a:lnSpc>
              <a:spcBef>
                <a:spcPts val="1080"/>
              </a:spcBef>
              <a:buSzPct val="110909"/>
              <a:buFont typeface="Roboto Bk"/>
              <a:buChar char="•"/>
              <a:tabLst>
                <a:tab pos="189865" algn="l"/>
              </a:tabLst>
            </a:pPr>
            <a:r>
              <a:rPr dirty="0" sz="2750" i="1">
                <a:latin typeface="Cambria"/>
                <a:cs typeface="Cambria"/>
              </a:rPr>
              <a:t>Increasing</a:t>
            </a:r>
            <a:r>
              <a:rPr dirty="0" sz="2750" spc="100" i="1">
                <a:latin typeface="Cambria"/>
                <a:cs typeface="Cambria"/>
              </a:rPr>
              <a:t> </a:t>
            </a:r>
            <a:r>
              <a:rPr dirty="0" sz="2750" spc="60" i="1">
                <a:latin typeface="Cambria"/>
                <a:cs typeface="Cambria"/>
              </a:rPr>
              <a:t>consumer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spc="100" i="1">
                <a:latin typeface="Cambria"/>
                <a:cs typeface="Cambria"/>
              </a:rPr>
              <a:t>focus</a:t>
            </a:r>
            <a:r>
              <a:rPr dirty="0" sz="2750" spc="105" i="1">
                <a:latin typeface="Cambria"/>
                <a:cs typeface="Cambria"/>
              </a:rPr>
              <a:t> </a:t>
            </a:r>
            <a:r>
              <a:rPr dirty="0" sz="2750" spc="75" i="1">
                <a:latin typeface="Cambria"/>
                <a:cs typeface="Cambria"/>
              </a:rPr>
              <a:t>on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health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and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spc="85" i="1">
                <a:latin typeface="Cambria"/>
                <a:cs typeface="Cambria"/>
              </a:rPr>
              <a:t>wellness</a:t>
            </a:r>
            <a:r>
              <a:rPr dirty="0" sz="2750" spc="105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can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be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leveraged</a:t>
            </a:r>
            <a:r>
              <a:rPr dirty="0" sz="2750" spc="110" i="1">
                <a:latin typeface="Cambria"/>
                <a:cs typeface="Cambria"/>
              </a:rPr>
              <a:t> </a:t>
            </a:r>
            <a:r>
              <a:rPr dirty="0" sz="2750" spc="-25" i="1">
                <a:latin typeface="Cambria"/>
                <a:cs typeface="Cambria"/>
              </a:rPr>
              <a:t>to </a:t>
            </a:r>
            <a:r>
              <a:rPr dirty="0" sz="2750" i="1">
                <a:latin typeface="Cambria"/>
                <a:cs typeface="Cambria"/>
              </a:rPr>
              <a:t>promote</a:t>
            </a:r>
            <a:r>
              <a:rPr dirty="0" sz="2750" spc="14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dairy</a:t>
            </a:r>
            <a:r>
              <a:rPr dirty="0" sz="2750" spc="145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products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as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a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source</a:t>
            </a:r>
            <a:r>
              <a:rPr dirty="0" sz="2750" spc="145" i="1">
                <a:latin typeface="Cambria"/>
                <a:cs typeface="Cambria"/>
              </a:rPr>
              <a:t> </a:t>
            </a:r>
            <a:r>
              <a:rPr dirty="0" sz="2750" spc="120" i="1">
                <a:latin typeface="Cambria"/>
                <a:cs typeface="Cambria"/>
              </a:rPr>
              <a:t>of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40" i="1">
                <a:latin typeface="Cambria"/>
                <a:cs typeface="Cambria"/>
              </a:rPr>
              <a:t>nutrition.</a:t>
            </a:r>
            <a:endParaRPr sz="2750">
              <a:latin typeface="Cambria"/>
              <a:cs typeface="Cambria"/>
            </a:endParaRPr>
          </a:p>
          <a:p>
            <a:pPr marL="222885" indent="-164465">
              <a:lnSpc>
                <a:spcPts val="2290"/>
              </a:lnSpc>
              <a:buSzPct val="103921"/>
              <a:buFont typeface="Roboto Bk"/>
              <a:buChar char="•"/>
              <a:tabLst>
                <a:tab pos="222885" algn="l"/>
              </a:tabLst>
            </a:pPr>
            <a:r>
              <a:rPr dirty="0" sz="2550" i="1">
                <a:latin typeface="Cambria"/>
                <a:cs typeface="Cambria"/>
              </a:rPr>
              <a:t>Introduce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95" i="1">
                <a:latin typeface="Cambria"/>
                <a:cs typeface="Cambria"/>
              </a:rPr>
              <a:t>new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flavors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cater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changing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consumer</a:t>
            </a:r>
            <a:endParaRPr sz="2550">
              <a:latin typeface="Cambria"/>
              <a:cs typeface="Cambria"/>
            </a:endParaRPr>
          </a:p>
          <a:p>
            <a:pPr marL="45720">
              <a:lnSpc>
                <a:spcPts val="2795"/>
              </a:lnSpc>
            </a:pPr>
            <a:r>
              <a:rPr dirty="0" sz="2550" spc="35" i="1">
                <a:latin typeface="Cambria"/>
                <a:cs typeface="Cambria"/>
              </a:rPr>
              <a:t>preferences.</a:t>
            </a:r>
            <a:endParaRPr sz="2550">
              <a:latin typeface="Cambria"/>
              <a:cs typeface="Cambria"/>
            </a:endParaRPr>
          </a:p>
          <a:p>
            <a:pPr marL="71120">
              <a:lnSpc>
                <a:spcPts val="3425"/>
              </a:lnSpc>
            </a:pPr>
            <a:r>
              <a:rPr dirty="0" sz="3050" spc="-5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3050">
              <a:latin typeface="Segoe UI Symbol"/>
              <a:cs typeface="Segoe UI Symbol"/>
            </a:endParaRPr>
          </a:p>
          <a:p>
            <a:pPr marL="189230" indent="-177165">
              <a:lnSpc>
                <a:spcPct val="100000"/>
              </a:lnSpc>
              <a:spcBef>
                <a:spcPts val="1040"/>
              </a:spcBef>
              <a:buSzPct val="111320"/>
              <a:buFont typeface="Roboto Bk"/>
              <a:buChar char="•"/>
              <a:tabLst>
                <a:tab pos="189230" algn="l"/>
              </a:tabLst>
            </a:pPr>
            <a:r>
              <a:rPr dirty="0" sz="2650" i="1">
                <a:latin typeface="Cambria"/>
                <a:cs typeface="Cambria"/>
              </a:rPr>
              <a:t>Vulnerable</a:t>
            </a:r>
            <a:r>
              <a:rPr dirty="0" sz="2650" spc="6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to</a:t>
            </a:r>
            <a:r>
              <a:rPr dirty="0" sz="2650" spc="7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fluctuations</a:t>
            </a:r>
            <a:r>
              <a:rPr dirty="0" sz="2650" spc="70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in </a:t>
            </a:r>
            <a:r>
              <a:rPr dirty="0" sz="2650" spc="80" i="1">
                <a:latin typeface="Cambria"/>
                <a:cs typeface="Cambria"/>
              </a:rPr>
              <a:t>milk</a:t>
            </a:r>
            <a:r>
              <a:rPr dirty="0" sz="2650" spc="7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prices</a:t>
            </a:r>
            <a:r>
              <a:rPr dirty="0" sz="2650" spc="7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and</a:t>
            </a:r>
            <a:r>
              <a:rPr dirty="0" sz="2650" spc="75" i="1">
                <a:latin typeface="Cambria"/>
                <a:cs typeface="Cambria"/>
              </a:rPr>
              <a:t> </a:t>
            </a:r>
            <a:r>
              <a:rPr dirty="0" sz="2650" spc="65" i="1">
                <a:latin typeface="Cambria"/>
                <a:cs typeface="Cambria"/>
              </a:rPr>
              <a:t>input</a:t>
            </a:r>
            <a:r>
              <a:rPr dirty="0" sz="2650" spc="75" i="1">
                <a:latin typeface="Cambria"/>
                <a:cs typeface="Cambria"/>
              </a:rPr>
              <a:t> </a:t>
            </a:r>
            <a:r>
              <a:rPr dirty="0" sz="2650" spc="65" i="1">
                <a:latin typeface="Cambria"/>
                <a:cs typeface="Cambria"/>
              </a:rPr>
              <a:t>costs.</a:t>
            </a:r>
            <a:endParaRPr sz="2650">
              <a:latin typeface="Cambria"/>
              <a:cs typeface="Cambria"/>
            </a:endParaRPr>
          </a:p>
          <a:p>
            <a:pPr marL="189230" indent="-177165">
              <a:lnSpc>
                <a:spcPct val="100000"/>
              </a:lnSpc>
              <a:spcBef>
                <a:spcPts val="555"/>
              </a:spcBef>
              <a:buSzPct val="107843"/>
              <a:buFont typeface="Roboto Bk"/>
              <a:buChar char="•"/>
              <a:tabLst>
                <a:tab pos="189230" algn="l"/>
              </a:tabLst>
            </a:pPr>
            <a:r>
              <a:rPr dirty="0" sz="2550" spc="50" i="1">
                <a:latin typeface="Cambria"/>
                <a:cs typeface="Cambria"/>
              </a:rPr>
              <a:t>Changes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government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regulations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policies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impact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industry.</a:t>
            </a:r>
            <a:endParaRPr sz="2550">
              <a:latin typeface="Cambria"/>
              <a:cs typeface="Cambria"/>
            </a:endParaRPr>
          </a:p>
          <a:p>
            <a:pPr marL="45720" indent="189865">
              <a:lnSpc>
                <a:spcPts val="3000"/>
              </a:lnSpc>
              <a:spcBef>
                <a:spcPts val="994"/>
              </a:spcBef>
              <a:buSzPct val="111764"/>
              <a:buFont typeface="Roboto Bk"/>
              <a:buChar char="•"/>
              <a:tabLst>
                <a:tab pos="235585" algn="l"/>
              </a:tabLst>
            </a:pPr>
            <a:r>
              <a:rPr dirty="0" sz="2550" i="1">
                <a:latin typeface="Cambria"/>
                <a:cs typeface="Cambria"/>
              </a:rPr>
              <a:t>Growing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health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concerns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dietary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105" i="1">
                <a:latin typeface="Cambria"/>
                <a:cs typeface="Cambria"/>
              </a:rPr>
              <a:t>shifts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might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affect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consumption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 </a:t>
            </a:r>
            <a:r>
              <a:rPr dirty="0" sz="2550" spc="-10" i="1">
                <a:latin typeface="Cambria"/>
                <a:cs typeface="Cambria"/>
              </a:rPr>
              <a:t>dairy products.</a:t>
            </a:r>
            <a:endParaRPr sz="2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882269" y="2884362"/>
            <a:ext cx="2108835" cy="524510"/>
          </a:xfrm>
          <a:custGeom>
            <a:avLst/>
            <a:gdLst/>
            <a:ahLst/>
            <a:cxnLst/>
            <a:rect l="l" t="t" r="r" b="b"/>
            <a:pathLst>
              <a:path w="2108834" h="524510">
                <a:moveTo>
                  <a:pt x="59205" y="135377"/>
                </a:moveTo>
                <a:lnTo>
                  <a:pt x="0" y="127954"/>
                </a:lnTo>
                <a:lnTo>
                  <a:pt x="0" y="4418"/>
                </a:lnTo>
                <a:lnTo>
                  <a:pt x="426634" y="4418"/>
                </a:lnTo>
                <a:lnTo>
                  <a:pt x="426634" y="104449"/>
                </a:lnTo>
                <a:lnTo>
                  <a:pt x="81650" y="104449"/>
                </a:lnTo>
                <a:lnTo>
                  <a:pt x="77530" y="113540"/>
                </a:lnTo>
                <a:lnTo>
                  <a:pt x="72416" y="121725"/>
                </a:lnTo>
                <a:lnTo>
                  <a:pt x="66308" y="129004"/>
                </a:lnTo>
                <a:lnTo>
                  <a:pt x="59205" y="135377"/>
                </a:lnTo>
                <a:close/>
              </a:path>
              <a:path w="2108834" h="524510">
                <a:moveTo>
                  <a:pt x="307339" y="524367"/>
                </a:moveTo>
                <a:lnTo>
                  <a:pt x="119118" y="524367"/>
                </a:lnTo>
                <a:lnTo>
                  <a:pt x="110104" y="450670"/>
                </a:lnTo>
                <a:lnTo>
                  <a:pt x="117936" y="442087"/>
                </a:lnTo>
                <a:lnTo>
                  <a:pt x="127292" y="434543"/>
                </a:lnTo>
                <a:lnTo>
                  <a:pt x="138247" y="428004"/>
                </a:lnTo>
                <a:lnTo>
                  <a:pt x="150576" y="422569"/>
                </a:lnTo>
                <a:lnTo>
                  <a:pt x="150576" y="104449"/>
                </a:lnTo>
                <a:lnTo>
                  <a:pt x="276057" y="104449"/>
                </a:lnTo>
                <a:lnTo>
                  <a:pt x="276057" y="422569"/>
                </a:lnTo>
                <a:lnTo>
                  <a:pt x="287776" y="428037"/>
                </a:lnTo>
                <a:lnTo>
                  <a:pt x="298325" y="434410"/>
                </a:lnTo>
                <a:lnTo>
                  <a:pt x="307869" y="441789"/>
                </a:lnTo>
                <a:lnTo>
                  <a:pt x="316352" y="450139"/>
                </a:lnTo>
                <a:lnTo>
                  <a:pt x="307339" y="524367"/>
                </a:lnTo>
                <a:close/>
              </a:path>
              <a:path w="2108834" h="524510">
                <a:moveTo>
                  <a:pt x="367252" y="135377"/>
                </a:moveTo>
                <a:lnTo>
                  <a:pt x="360149" y="129004"/>
                </a:lnTo>
                <a:lnTo>
                  <a:pt x="354041" y="121725"/>
                </a:lnTo>
                <a:lnTo>
                  <a:pt x="348926" y="113540"/>
                </a:lnTo>
                <a:lnTo>
                  <a:pt x="344806" y="104449"/>
                </a:lnTo>
                <a:lnTo>
                  <a:pt x="426634" y="104449"/>
                </a:lnTo>
                <a:lnTo>
                  <a:pt x="426634" y="127954"/>
                </a:lnTo>
                <a:lnTo>
                  <a:pt x="367252" y="135377"/>
                </a:lnTo>
                <a:close/>
              </a:path>
              <a:path w="2108834" h="524510">
                <a:moveTo>
                  <a:pt x="800844" y="524367"/>
                </a:moveTo>
                <a:lnTo>
                  <a:pt x="444903" y="524367"/>
                </a:lnTo>
                <a:lnTo>
                  <a:pt x="436066" y="450670"/>
                </a:lnTo>
                <a:lnTo>
                  <a:pt x="443743" y="442087"/>
                </a:lnTo>
                <a:lnTo>
                  <a:pt x="452988" y="434543"/>
                </a:lnTo>
                <a:lnTo>
                  <a:pt x="463802" y="428037"/>
                </a:lnTo>
                <a:lnTo>
                  <a:pt x="476184" y="422569"/>
                </a:lnTo>
                <a:lnTo>
                  <a:pt x="476184" y="106393"/>
                </a:lnTo>
                <a:lnTo>
                  <a:pt x="464001" y="101058"/>
                </a:lnTo>
                <a:lnTo>
                  <a:pt x="453253" y="94419"/>
                </a:lnTo>
                <a:lnTo>
                  <a:pt x="443942" y="86477"/>
                </a:lnTo>
                <a:lnTo>
                  <a:pt x="436066" y="77232"/>
                </a:lnTo>
                <a:lnTo>
                  <a:pt x="444903" y="3711"/>
                </a:lnTo>
                <a:lnTo>
                  <a:pt x="795011" y="3711"/>
                </a:lnTo>
                <a:lnTo>
                  <a:pt x="795011" y="103742"/>
                </a:lnTo>
                <a:lnTo>
                  <a:pt x="601665" y="103742"/>
                </a:lnTo>
                <a:lnTo>
                  <a:pt x="601665" y="207131"/>
                </a:lnTo>
                <a:lnTo>
                  <a:pt x="766027" y="207131"/>
                </a:lnTo>
                <a:lnTo>
                  <a:pt x="766027" y="307162"/>
                </a:lnTo>
                <a:lnTo>
                  <a:pt x="601665" y="307162"/>
                </a:lnTo>
                <a:lnTo>
                  <a:pt x="601665" y="424336"/>
                </a:lnTo>
                <a:lnTo>
                  <a:pt x="800844" y="424336"/>
                </a:lnTo>
                <a:lnTo>
                  <a:pt x="800844" y="524367"/>
                </a:lnTo>
                <a:close/>
              </a:path>
              <a:path w="2108834" h="524510">
                <a:moveTo>
                  <a:pt x="727499" y="157822"/>
                </a:moveTo>
                <a:lnTo>
                  <a:pt x="716973" y="147020"/>
                </a:lnTo>
                <a:lnTo>
                  <a:pt x="708191" y="134405"/>
                </a:lnTo>
                <a:lnTo>
                  <a:pt x="701155" y="119979"/>
                </a:lnTo>
                <a:lnTo>
                  <a:pt x="695864" y="103742"/>
                </a:lnTo>
                <a:lnTo>
                  <a:pt x="795011" y="103742"/>
                </a:lnTo>
                <a:lnTo>
                  <a:pt x="795011" y="149516"/>
                </a:lnTo>
                <a:lnTo>
                  <a:pt x="727499" y="157822"/>
                </a:lnTo>
                <a:close/>
              </a:path>
              <a:path w="2108834" h="524510">
                <a:moveTo>
                  <a:pt x="766027" y="207131"/>
                </a:moveTo>
                <a:lnTo>
                  <a:pt x="684553" y="207131"/>
                </a:lnTo>
                <a:lnTo>
                  <a:pt x="688485" y="198703"/>
                </a:lnTo>
                <a:lnTo>
                  <a:pt x="693390" y="190739"/>
                </a:lnTo>
                <a:lnTo>
                  <a:pt x="699266" y="183239"/>
                </a:lnTo>
                <a:lnTo>
                  <a:pt x="706115" y="176203"/>
                </a:lnTo>
                <a:lnTo>
                  <a:pt x="766027" y="182742"/>
                </a:lnTo>
                <a:lnTo>
                  <a:pt x="766027" y="207131"/>
                </a:lnTo>
                <a:close/>
              </a:path>
              <a:path w="2108834" h="524510">
                <a:moveTo>
                  <a:pt x="706821" y="338090"/>
                </a:moveTo>
                <a:lnTo>
                  <a:pt x="699719" y="331717"/>
                </a:lnTo>
                <a:lnTo>
                  <a:pt x="693611" y="324438"/>
                </a:lnTo>
                <a:lnTo>
                  <a:pt x="688496" y="316253"/>
                </a:lnTo>
                <a:lnTo>
                  <a:pt x="684376" y="307162"/>
                </a:lnTo>
                <a:lnTo>
                  <a:pt x="766027" y="307162"/>
                </a:lnTo>
                <a:lnTo>
                  <a:pt x="766027" y="330491"/>
                </a:lnTo>
                <a:lnTo>
                  <a:pt x="706821" y="338090"/>
                </a:lnTo>
                <a:close/>
              </a:path>
              <a:path w="2108834" h="524510">
                <a:moveTo>
                  <a:pt x="800844" y="424336"/>
                </a:moveTo>
                <a:lnTo>
                  <a:pt x="701519" y="424336"/>
                </a:lnTo>
                <a:lnTo>
                  <a:pt x="706534" y="408684"/>
                </a:lnTo>
                <a:lnTo>
                  <a:pt x="713449" y="394424"/>
                </a:lnTo>
                <a:lnTo>
                  <a:pt x="722264" y="381556"/>
                </a:lnTo>
                <a:lnTo>
                  <a:pt x="732978" y="370079"/>
                </a:lnTo>
                <a:lnTo>
                  <a:pt x="800844" y="378386"/>
                </a:lnTo>
                <a:lnTo>
                  <a:pt x="800844" y="424336"/>
                </a:lnTo>
                <a:close/>
              </a:path>
              <a:path w="2108834" h="524510">
                <a:moveTo>
                  <a:pt x="994835" y="524367"/>
                </a:moveTo>
                <a:lnTo>
                  <a:pt x="811032" y="524367"/>
                </a:lnTo>
                <a:lnTo>
                  <a:pt x="802019" y="450493"/>
                </a:lnTo>
                <a:lnTo>
                  <a:pt x="811927" y="439955"/>
                </a:lnTo>
                <a:lnTo>
                  <a:pt x="823801" y="430964"/>
                </a:lnTo>
                <a:lnTo>
                  <a:pt x="837642" y="423519"/>
                </a:lnTo>
                <a:lnTo>
                  <a:pt x="853448" y="417621"/>
                </a:lnTo>
                <a:lnTo>
                  <a:pt x="993068" y="0"/>
                </a:lnTo>
                <a:lnTo>
                  <a:pt x="1107414" y="0"/>
                </a:lnTo>
                <a:lnTo>
                  <a:pt x="1149604" y="122299"/>
                </a:lnTo>
                <a:lnTo>
                  <a:pt x="1049976" y="122299"/>
                </a:lnTo>
                <a:lnTo>
                  <a:pt x="1039902" y="122652"/>
                </a:lnTo>
                <a:lnTo>
                  <a:pt x="1040079" y="124773"/>
                </a:lnTo>
                <a:lnTo>
                  <a:pt x="1042078" y="146732"/>
                </a:lnTo>
                <a:lnTo>
                  <a:pt x="1045239" y="165573"/>
                </a:lnTo>
                <a:lnTo>
                  <a:pt x="1039869" y="189402"/>
                </a:lnTo>
                <a:lnTo>
                  <a:pt x="1031772" y="217912"/>
                </a:lnTo>
                <a:lnTo>
                  <a:pt x="1007913" y="293907"/>
                </a:lnTo>
                <a:lnTo>
                  <a:pt x="1208804" y="293907"/>
                </a:lnTo>
                <a:lnTo>
                  <a:pt x="1239105" y="381744"/>
                </a:lnTo>
                <a:lnTo>
                  <a:pt x="981050" y="381744"/>
                </a:lnTo>
                <a:lnTo>
                  <a:pt x="968148" y="423629"/>
                </a:lnTo>
                <a:lnTo>
                  <a:pt x="977338" y="428004"/>
                </a:lnTo>
                <a:lnTo>
                  <a:pt x="986352" y="433880"/>
                </a:lnTo>
                <a:lnTo>
                  <a:pt x="995188" y="441259"/>
                </a:lnTo>
                <a:lnTo>
                  <a:pt x="1003848" y="450139"/>
                </a:lnTo>
                <a:lnTo>
                  <a:pt x="994835" y="524367"/>
                </a:lnTo>
                <a:close/>
              </a:path>
              <a:path w="2108834" h="524510">
                <a:moveTo>
                  <a:pt x="1045239" y="165573"/>
                </a:moveTo>
                <a:lnTo>
                  <a:pt x="1042078" y="146732"/>
                </a:lnTo>
                <a:lnTo>
                  <a:pt x="1040079" y="124773"/>
                </a:lnTo>
                <a:lnTo>
                  <a:pt x="1039902" y="122652"/>
                </a:lnTo>
                <a:lnTo>
                  <a:pt x="1049976" y="122299"/>
                </a:lnTo>
                <a:lnTo>
                  <a:pt x="1048971" y="141596"/>
                </a:lnTo>
                <a:lnTo>
                  <a:pt x="1045602" y="163964"/>
                </a:lnTo>
                <a:lnTo>
                  <a:pt x="1045239" y="165573"/>
                </a:lnTo>
                <a:close/>
              </a:path>
              <a:path w="2108834" h="524510">
                <a:moveTo>
                  <a:pt x="1208804" y="293907"/>
                </a:moveTo>
                <a:lnTo>
                  <a:pt x="1082495" y="293907"/>
                </a:lnTo>
                <a:lnTo>
                  <a:pt x="1059343" y="219502"/>
                </a:lnTo>
                <a:lnTo>
                  <a:pt x="1051710" y="194097"/>
                </a:lnTo>
                <a:lnTo>
                  <a:pt x="1045955" y="169840"/>
                </a:lnTo>
                <a:lnTo>
                  <a:pt x="1045239" y="165573"/>
                </a:lnTo>
                <a:lnTo>
                  <a:pt x="1045602" y="163964"/>
                </a:lnTo>
                <a:lnTo>
                  <a:pt x="1048971" y="141596"/>
                </a:lnTo>
                <a:lnTo>
                  <a:pt x="1049976" y="122299"/>
                </a:lnTo>
                <a:lnTo>
                  <a:pt x="1149604" y="122299"/>
                </a:lnTo>
                <a:lnTo>
                  <a:pt x="1208804" y="293907"/>
                </a:lnTo>
                <a:close/>
              </a:path>
              <a:path w="2108834" h="524510">
                <a:moveTo>
                  <a:pt x="1288743" y="524367"/>
                </a:moveTo>
                <a:lnTo>
                  <a:pt x="1100698" y="524367"/>
                </a:lnTo>
                <a:lnTo>
                  <a:pt x="1091862" y="450670"/>
                </a:lnTo>
                <a:lnTo>
                  <a:pt x="1098732" y="442540"/>
                </a:lnTo>
                <a:lnTo>
                  <a:pt x="1106442" y="435647"/>
                </a:lnTo>
                <a:lnTo>
                  <a:pt x="1114992" y="429992"/>
                </a:lnTo>
                <a:lnTo>
                  <a:pt x="1124380" y="425574"/>
                </a:lnTo>
                <a:lnTo>
                  <a:pt x="1110242" y="381744"/>
                </a:lnTo>
                <a:lnTo>
                  <a:pt x="1239105" y="381744"/>
                </a:lnTo>
                <a:lnTo>
                  <a:pt x="1252335" y="420095"/>
                </a:lnTo>
                <a:lnTo>
                  <a:pt x="1265778" y="425761"/>
                </a:lnTo>
                <a:lnTo>
                  <a:pt x="1277829" y="432687"/>
                </a:lnTo>
                <a:lnTo>
                  <a:pt x="1288488" y="440872"/>
                </a:lnTo>
                <a:lnTo>
                  <a:pt x="1297756" y="450316"/>
                </a:lnTo>
                <a:lnTo>
                  <a:pt x="1288743" y="524367"/>
                </a:lnTo>
                <a:close/>
              </a:path>
              <a:path w="2108834" h="524510">
                <a:moveTo>
                  <a:pt x="1469153" y="524367"/>
                </a:moveTo>
                <a:lnTo>
                  <a:pt x="1308503" y="524367"/>
                </a:lnTo>
                <a:lnTo>
                  <a:pt x="1299489" y="455088"/>
                </a:lnTo>
                <a:lnTo>
                  <a:pt x="1308635" y="444661"/>
                </a:lnTo>
                <a:lnTo>
                  <a:pt x="1318400" y="436001"/>
                </a:lnTo>
                <a:lnTo>
                  <a:pt x="1328783" y="429108"/>
                </a:lnTo>
                <a:lnTo>
                  <a:pt x="1339784" y="423983"/>
                </a:lnTo>
                <a:lnTo>
                  <a:pt x="1339784" y="104272"/>
                </a:lnTo>
                <a:lnTo>
                  <a:pt x="1327501" y="98727"/>
                </a:lnTo>
                <a:lnTo>
                  <a:pt x="1316456" y="91636"/>
                </a:lnTo>
                <a:lnTo>
                  <a:pt x="1306647" y="82998"/>
                </a:lnTo>
                <a:lnTo>
                  <a:pt x="1298075" y="72814"/>
                </a:lnTo>
                <a:lnTo>
                  <a:pt x="1307089" y="3711"/>
                </a:lnTo>
                <a:lnTo>
                  <a:pt x="1488947" y="3711"/>
                </a:lnTo>
                <a:lnTo>
                  <a:pt x="1538478" y="140326"/>
                </a:lnTo>
                <a:lnTo>
                  <a:pt x="1428681" y="140326"/>
                </a:lnTo>
                <a:lnTo>
                  <a:pt x="1421612" y="142270"/>
                </a:lnTo>
                <a:lnTo>
                  <a:pt x="1421965" y="152167"/>
                </a:lnTo>
                <a:lnTo>
                  <a:pt x="1427698" y="175739"/>
                </a:lnTo>
                <a:lnTo>
                  <a:pt x="1433762" y="197322"/>
                </a:lnTo>
                <a:lnTo>
                  <a:pt x="1436370" y="205313"/>
                </a:lnTo>
                <a:lnTo>
                  <a:pt x="1437297" y="218365"/>
                </a:lnTo>
                <a:lnTo>
                  <a:pt x="1437871" y="240887"/>
                </a:lnTo>
                <a:lnTo>
                  <a:pt x="1437871" y="423983"/>
                </a:lnTo>
                <a:lnTo>
                  <a:pt x="1448873" y="429108"/>
                </a:lnTo>
                <a:lnTo>
                  <a:pt x="1459256" y="436001"/>
                </a:lnTo>
                <a:lnTo>
                  <a:pt x="1469021" y="444661"/>
                </a:lnTo>
                <a:lnTo>
                  <a:pt x="1478167" y="455088"/>
                </a:lnTo>
                <a:lnTo>
                  <a:pt x="1469153" y="524367"/>
                </a:lnTo>
                <a:close/>
              </a:path>
              <a:path w="2108834" h="524510">
                <a:moveTo>
                  <a:pt x="1705963" y="395352"/>
                </a:moveTo>
                <a:lnTo>
                  <a:pt x="1624325" y="395352"/>
                </a:lnTo>
                <a:lnTo>
                  <a:pt x="1623618" y="391994"/>
                </a:lnTo>
                <a:lnTo>
                  <a:pt x="1619708" y="370996"/>
                </a:lnTo>
                <a:lnTo>
                  <a:pt x="1619508" y="370228"/>
                </a:lnTo>
                <a:lnTo>
                  <a:pt x="1623309" y="354041"/>
                </a:lnTo>
                <a:lnTo>
                  <a:pt x="1631140" y="329442"/>
                </a:lnTo>
                <a:lnTo>
                  <a:pt x="1641706" y="302037"/>
                </a:lnTo>
                <a:lnTo>
                  <a:pt x="1744681" y="3711"/>
                </a:lnTo>
                <a:lnTo>
                  <a:pt x="1923712" y="3711"/>
                </a:lnTo>
                <a:lnTo>
                  <a:pt x="1932725" y="72814"/>
                </a:lnTo>
                <a:lnTo>
                  <a:pt x="1924153" y="82998"/>
                </a:lnTo>
                <a:lnTo>
                  <a:pt x="1914345" y="91636"/>
                </a:lnTo>
                <a:lnTo>
                  <a:pt x="1903299" y="98727"/>
                </a:lnTo>
                <a:lnTo>
                  <a:pt x="1891016" y="104272"/>
                </a:lnTo>
                <a:lnTo>
                  <a:pt x="1891016" y="140326"/>
                </a:lnTo>
                <a:lnTo>
                  <a:pt x="1778967" y="140326"/>
                </a:lnTo>
                <a:lnTo>
                  <a:pt x="1774902" y="150223"/>
                </a:lnTo>
                <a:lnTo>
                  <a:pt x="1772660" y="178821"/>
                </a:lnTo>
                <a:lnTo>
                  <a:pt x="1771299" y="199751"/>
                </a:lnTo>
                <a:lnTo>
                  <a:pt x="1766982" y="214675"/>
                </a:lnTo>
                <a:lnTo>
                  <a:pt x="1760763" y="233995"/>
                </a:lnTo>
                <a:lnTo>
                  <a:pt x="1705963" y="395352"/>
                </a:lnTo>
                <a:close/>
              </a:path>
              <a:path w="2108834" h="524510">
                <a:moveTo>
                  <a:pt x="1436370" y="205313"/>
                </a:moveTo>
                <a:lnTo>
                  <a:pt x="1433762" y="197322"/>
                </a:lnTo>
                <a:lnTo>
                  <a:pt x="1427698" y="175739"/>
                </a:lnTo>
                <a:lnTo>
                  <a:pt x="1421965" y="152167"/>
                </a:lnTo>
                <a:lnTo>
                  <a:pt x="1421612" y="142270"/>
                </a:lnTo>
                <a:lnTo>
                  <a:pt x="1428681" y="140326"/>
                </a:lnTo>
                <a:lnTo>
                  <a:pt x="1432702" y="168084"/>
                </a:lnTo>
                <a:lnTo>
                  <a:pt x="1435574" y="194097"/>
                </a:lnTo>
                <a:lnTo>
                  <a:pt x="1436370" y="205313"/>
                </a:lnTo>
                <a:close/>
              </a:path>
              <a:path w="2108834" h="524510">
                <a:moveTo>
                  <a:pt x="1662146" y="524367"/>
                </a:moveTo>
                <a:lnTo>
                  <a:pt x="1550804" y="524367"/>
                </a:lnTo>
                <a:lnTo>
                  <a:pt x="1446885" y="234525"/>
                </a:lnTo>
                <a:lnTo>
                  <a:pt x="1440158" y="216918"/>
                </a:lnTo>
                <a:lnTo>
                  <a:pt x="1436370" y="205313"/>
                </a:lnTo>
                <a:lnTo>
                  <a:pt x="1435574" y="194097"/>
                </a:lnTo>
                <a:lnTo>
                  <a:pt x="1432702" y="168084"/>
                </a:lnTo>
                <a:lnTo>
                  <a:pt x="1428681" y="140326"/>
                </a:lnTo>
                <a:lnTo>
                  <a:pt x="1538478" y="140326"/>
                </a:lnTo>
                <a:lnTo>
                  <a:pt x="1597177" y="302214"/>
                </a:lnTo>
                <a:lnTo>
                  <a:pt x="1606453" y="326017"/>
                </a:lnTo>
                <a:lnTo>
                  <a:pt x="1613986" y="349004"/>
                </a:lnTo>
                <a:lnTo>
                  <a:pt x="1619508" y="370228"/>
                </a:lnTo>
                <a:lnTo>
                  <a:pt x="1618151" y="376011"/>
                </a:lnTo>
                <a:lnTo>
                  <a:pt x="1615665" y="395352"/>
                </a:lnTo>
                <a:lnTo>
                  <a:pt x="1705963" y="395352"/>
                </a:lnTo>
                <a:lnTo>
                  <a:pt x="1662146" y="524367"/>
                </a:lnTo>
                <a:close/>
              </a:path>
              <a:path w="2108834" h="524510">
                <a:moveTo>
                  <a:pt x="1771299" y="199751"/>
                </a:moveTo>
                <a:lnTo>
                  <a:pt x="1772660" y="178821"/>
                </a:lnTo>
                <a:lnTo>
                  <a:pt x="1774902" y="150223"/>
                </a:lnTo>
                <a:lnTo>
                  <a:pt x="1778967" y="140326"/>
                </a:lnTo>
                <a:lnTo>
                  <a:pt x="1786036" y="142270"/>
                </a:lnTo>
                <a:lnTo>
                  <a:pt x="1779619" y="168813"/>
                </a:lnTo>
                <a:lnTo>
                  <a:pt x="1773267" y="192948"/>
                </a:lnTo>
                <a:lnTo>
                  <a:pt x="1771299" y="199751"/>
                </a:lnTo>
                <a:close/>
              </a:path>
              <a:path w="2108834" h="524510">
                <a:moveTo>
                  <a:pt x="1922298" y="524367"/>
                </a:moveTo>
                <a:lnTo>
                  <a:pt x="1738495" y="524367"/>
                </a:lnTo>
                <a:lnTo>
                  <a:pt x="1729482" y="451200"/>
                </a:lnTo>
                <a:lnTo>
                  <a:pt x="1738097" y="441811"/>
                </a:lnTo>
                <a:lnTo>
                  <a:pt x="1747685" y="433792"/>
                </a:lnTo>
                <a:lnTo>
                  <a:pt x="1758245" y="427142"/>
                </a:lnTo>
                <a:lnTo>
                  <a:pt x="1769777" y="421862"/>
                </a:lnTo>
                <a:lnTo>
                  <a:pt x="1769909" y="233995"/>
                </a:lnTo>
                <a:lnTo>
                  <a:pt x="1770097" y="224153"/>
                </a:lnTo>
                <a:lnTo>
                  <a:pt x="1771058" y="203464"/>
                </a:lnTo>
                <a:lnTo>
                  <a:pt x="1771299" y="199751"/>
                </a:lnTo>
                <a:lnTo>
                  <a:pt x="1773267" y="192948"/>
                </a:lnTo>
                <a:lnTo>
                  <a:pt x="1779619" y="168813"/>
                </a:lnTo>
                <a:lnTo>
                  <a:pt x="1786036" y="142270"/>
                </a:lnTo>
                <a:lnTo>
                  <a:pt x="1778967" y="140326"/>
                </a:lnTo>
                <a:lnTo>
                  <a:pt x="1891016" y="140326"/>
                </a:lnTo>
                <a:lnTo>
                  <a:pt x="1891016" y="421155"/>
                </a:lnTo>
                <a:lnTo>
                  <a:pt x="1902548" y="426435"/>
                </a:lnTo>
                <a:lnTo>
                  <a:pt x="1913108" y="433085"/>
                </a:lnTo>
                <a:lnTo>
                  <a:pt x="1922695" y="441104"/>
                </a:lnTo>
                <a:lnTo>
                  <a:pt x="1931311" y="450493"/>
                </a:lnTo>
                <a:lnTo>
                  <a:pt x="1922298" y="524367"/>
                </a:lnTo>
                <a:close/>
              </a:path>
              <a:path w="2108834" h="524510">
                <a:moveTo>
                  <a:pt x="1624325" y="395352"/>
                </a:moveTo>
                <a:lnTo>
                  <a:pt x="1615665" y="395352"/>
                </a:lnTo>
                <a:lnTo>
                  <a:pt x="1618151" y="376011"/>
                </a:lnTo>
                <a:lnTo>
                  <a:pt x="1619508" y="370228"/>
                </a:lnTo>
                <a:lnTo>
                  <a:pt x="1619708" y="370996"/>
                </a:lnTo>
                <a:lnTo>
                  <a:pt x="1623618" y="391994"/>
                </a:lnTo>
                <a:lnTo>
                  <a:pt x="1624325" y="395352"/>
                </a:lnTo>
                <a:close/>
              </a:path>
              <a:path w="2108834" h="524510">
                <a:moveTo>
                  <a:pt x="2040126" y="473645"/>
                </a:moveTo>
                <a:lnTo>
                  <a:pt x="2010358" y="469613"/>
                </a:lnTo>
                <a:lnTo>
                  <a:pt x="1989094" y="457518"/>
                </a:lnTo>
                <a:lnTo>
                  <a:pt x="1976336" y="437359"/>
                </a:lnTo>
                <a:lnTo>
                  <a:pt x="1972084" y="409137"/>
                </a:lnTo>
                <a:lnTo>
                  <a:pt x="1976336" y="380915"/>
                </a:lnTo>
                <a:lnTo>
                  <a:pt x="1989094" y="360757"/>
                </a:lnTo>
                <a:lnTo>
                  <a:pt x="2010358" y="348661"/>
                </a:lnTo>
                <a:lnTo>
                  <a:pt x="2040126" y="344630"/>
                </a:lnTo>
                <a:lnTo>
                  <a:pt x="2069972" y="348661"/>
                </a:lnTo>
                <a:lnTo>
                  <a:pt x="2091290" y="360757"/>
                </a:lnTo>
                <a:lnTo>
                  <a:pt x="2104082" y="380915"/>
                </a:lnTo>
                <a:lnTo>
                  <a:pt x="2108345" y="409137"/>
                </a:lnTo>
                <a:lnTo>
                  <a:pt x="2104082" y="437359"/>
                </a:lnTo>
                <a:lnTo>
                  <a:pt x="2091290" y="457518"/>
                </a:lnTo>
                <a:lnTo>
                  <a:pt x="2069972" y="469613"/>
                </a:lnTo>
                <a:lnTo>
                  <a:pt x="2040126" y="473645"/>
                </a:lnTo>
                <a:close/>
              </a:path>
              <a:path w="2108834" h="524510">
                <a:moveTo>
                  <a:pt x="2040126" y="310167"/>
                </a:moveTo>
                <a:lnTo>
                  <a:pt x="2010358" y="306135"/>
                </a:lnTo>
                <a:lnTo>
                  <a:pt x="1989094" y="294040"/>
                </a:lnTo>
                <a:lnTo>
                  <a:pt x="1976336" y="273881"/>
                </a:lnTo>
                <a:lnTo>
                  <a:pt x="1972084" y="245659"/>
                </a:lnTo>
                <a:lnTo>
                  <a:pt x="1976336" y="217359"/>
                </a:lnTo>
                <a:lnTo>
                  <a:pt x="1989094" y="197146"/>
                </a:lnTo>
                <a:lnTo>
                  <a:pt x="2010358" y="185017"/>
                </a:lnTo>
                <a:lnTo>
                  <a:pt x="2040126" y="180975"/>
                </a:lnTo>
                <a:lnTo>
                  <a:pt x="2069972" y="185017"/>
                </a:lnTo>
                <a:lnTo>
                  <a:pt x="2091290" y="197146"/>
                </a:lnTo>
                <a:lnTo>
                  <a:pt x="2104082" y="217359"/>
                </a:lnTo>
                <a:lnTo>
                  <a:pt x="2108345" y="245659"/>
                </a:lnTo>
                <a:lnTo>
                  <a:pt x="2104082" y="273881"/>
                </a:lnTo>
                <a:lnTo>
                  <a:pt x="2091290" y="294040"/>
                </a:lnTo>
                <a:lnTo>
                  <a:pt x="2069972" y="306135"/>
                </a:lnTo>
                <a:lnTo>
                  <a:pt x="2040126" y="310167"/>
                </a:lnTo>
                <a:close/>
              </a:path>
            </a:pathLst>
          </a:custGeom>
          <a:solidFill>
            <a:srgbClr val="C1408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8449" y="3823622"/>
            <a:ext cx="2719102" cy="3572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824" y="3823622"/>
            <a:ext cx="3161776" cy="3572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602488" y="5023389"/>
            <a:ext cx="2716530" cy="1067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-20" i="1">
                <a:latin typeface="Cambria"/>
                <a:cs typeface="Cambria"/>
              </a:rPr>
              <a:t>UNKILI</a:t>
            </a:r>
            <a:r>
              <a:rPr dirty="0" sz="2550" spc="-9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JAYASRI</a:t>
            </a:r>
            <a:endParaRPr sz="2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550" i="1">
                <a:latin typeface="Cambria"/>
                <a:cs typeface="Cambria"/>
              </a:rPr>
              <a:t>PANCHADI</a:t>
            </a:r>
            <a:r>
              <a:rPr dirty="0" sz="2550" spc="2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ANITHA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8615" y="1960360"/>
            <a:ext cx="7330440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50">
                <a:solidFill>
                  <a:srgbClr val="006FBF"/>
                </a:solidFill>
                <a:latin typeface="Cambria"/>
                <a:cs typeface="Cambria"/>
              </a:rPr>
              <a:t>Team</a:t>
            </a:r>
            <a:r>
              <a:rPr dirty="0" sz="4100" spc="-50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4100">
                <a:solidFill>
                  <a:srgbClr val="006FBF"/>
                </a:solidFill>
                <a:latin typeface="Cambria"/>
                <a:cs typeface="Cambria"/>
              </a:rPr>
              <a:t>ID</a:t>
            </a:r>
            <a:r>
              <a:rPr dirty="0" sz="4100" spc="-90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4100">
                <a:solidFill>
                  <a:srgbClr val="006FBF"/>
                </a:solidFill>
                <a:latin typeface="Cambria"/>
                <a:cs typeface="Cambria"/>
              </a:rPr>
              <a:t>:</a:t>
            </a:r>
            <a:r>
              <a:rPr dirty="0" sz="4100" spc="-95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4100" spc="-70">
                <a:solidFill>
                  <a:srgbClr val="006FBF"/>
                </a:solidFill>
                <a:latin typeface="Cambria"/>
                <a:cs typeface="Cambria"/>
              </a:rPr>
              <a:t>LTVIP2023TMID10439</a:t>
            </a:r>
            <a:endParaRPr sz="4100">
              <a:latin typeface="Cambria"/>
              <a:cs typeface="Cambri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838583" y="204763"/>
            <a:ext cx="6515100" cy="1524000"/>
            <a:chOff x="2838583" y="204763"/>
            <a:chExt cx="6515100" cy="15240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583" y="204763"/>
              <a:ext cx="6514833" cy="1524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175" y="518775"/>
              <a:ext cx="6052356" cy="106426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94509" y="2834422"/>
            <a:ext cx="4622800" cy="4495800"/>
            <a:chOff x="294509" y="2834422"/>
            <a:chExt cx="4622800" cy="449580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509" y="2834422"/>
              <a:ext cx="4622800" cy="4495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112" y="3947421"/>
              <a:ext cx="3172997" cy="618509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83132" y="4482909"/>
            <a:ext cx="3238366" cy="3379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757" y="561311"/>
            <a:ext cx="2199530" cy="34845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758028" y="560232"/>
            <a:ext cx="931544" cy="280035"/>
          </a:xfrm>
          <a:custGeom>
            <a:avLst/>
            <a:gdLst/>
            <a:ahLst/>
            <a:cxnLst/>
            <a:rect l="l" t="t" r="r" b="b"/>
            <a:pathLst>
              <a:path w="931545" h="280034">
                <a:moveTo>
                  <a:pt x="93873" y="277034"/>
                </a:moveTo>
                <a:lnTo>
                  <a:pt x="0" y="277034"/>
                </a:lnTo>
                <a:lnTo>
                  <a:pt x="4945" y="238459"/>
                </a:lnTo>
                <a:lnTo>
                  <a:pt x="10986" y="233446"/>
                </a:lnTo>
                <a:lnTo>
                  <a:pt x="18025" y="229078"/>
                </a:lnTo>
                <a:lnTo>
                  <a:pt x="25867" y="225444"/>
                </a:lnTo>
                <a:lnTo>
                  <a:pt x="34707" y="222454"/>
                </a:lnTo>
                <a:lnTo>
                  <a:pt x="158793" y="10250"/>
                </a:lnTo>
                <a:lnTo>
                  <a:pt x="217239" y="10250"/>
                </a:lnTo>
                <a:lnTo>
                  <a:pt x="223060" y="71573"/>
                </a:lnTo>
                <a:lnTo>
                  <a:pt x="168774" y="71573"/>
                </a:lnTo>
                <a:lnTo>
                  <a:pt x="167515" y="72473"/>
                </a:lnTo>
                <a:lnTo>
                  <a:pt x="165790" y="83611"/>
                </a:lnTo>
                <a:lnTo>
                  <a:pt x="164849" y="95237"/>
                </a:lnTo>
                <a:lnTo>
                  <a:pt x="158925" y="107709"/>
                </a:lnTo>
                <a:lnTo>
                  <a:pt x="151240" y="122107"/>
                </a:lnTo>
                <a:lnTo>
                  <a:pt x="130019" y="159782"/>
                </a:lnTo>
                <a:lnTo>
                  <a:pt x="231432" y="159782"/>
                </a:lnTo>
                <a:lnTo>
                  <a:pt x="235674" y="204471"/>
                </a:lnTo>
                <a:lnTo>
                  <a:pt x="105202" y="204471"/>
                </a:lnTo>
                <a:lnTo>
                  <a:pt x="92974" y="226410"/>
                </a:lnTo>
                <a:lnTo>
                  <a:pt x="98129" y="228628"/>
                </a:lnTo>
                <a:lnTo>
                  <a:pt x="102954" y="233304"/>
                </a:lnTo>
                <a:lnTo>
                  <a:pt x="107450" y="240438"/>
                </a:lnTo>
                <a:lnTo>
                  <a:pt x="93873" y="277034"/>
                </a:lnTo>
                <a:close/>
              </a:path>
              <a:path w="931545" h="280034">
                <a:moveTo>
                  <a:pt x="164849" y="95237"/>
                </a:moveTo>
                <a:lnTo>
                  <a:pt x="165790" y="83611"/>
                </a:lnTo>
                <a:lnTo>
                  <a:pt x="167515" y="72473"/>
                </a:lnTo>
                <a:lnTo>
                  <a:pt x="168774" y="71573"/>
                </a:lnTo>
                <a:lnTo>
                  <a:pt x="173000" y="72652"/>
                </a:lnTo>
                <a:lnTo>
                  <a:pt x="169853" y="82892"/>
                </a:lnTo>
                <a:lnTo>
                  <a:pt x="165177" y="94547"/>
                </a:lnTo>
                <a:lnTo>
                  <a:pt x="164849" y="95237"/>
                </a:lnTo>
                <a:close/>
              </a:path>
              <a:path w="931545" h="280034">
                <a:moveTo>
                  <a:pt x="231432" y="159782"/>
                </a:moveTo>
                <a:lnTo>
                  <a:pt x="167695" y="159782"/>
                </a:lnTo>
                <a:lnTo>
                  <a:pt x="165267" y="120668"/>
                </a:lnTo>
                <a:lnTo>
                  <a:pt x="164868" y="112070"/>
                </a:lnTo>
                <a:lnTo>
                  <a:pt x="164777" y="99807"/>
                </a:lnTo>
                <a:lnTo>
                  <a:pt x="164849" y="95237"/>
                </a:lnTo>
                <a:lnTo>
                  <a:pt x="165265" y="94328"/>
                </a:lnTo>
                <a:lnTo>
                  <a:pt x="169853" y="82892"/>
                </a:lnTo>
                <a:lnTo>
                  <a:pt x="173000" y="72652"/>
                </a:lnTo>
                <a:lnTo>
                  <a:pt x="168774" y="71573"/>
                </a:lnTo>
                <a:lnTo>
                  <a:pt x="223060" y="71573"/>
                </a:lnTo>
                <a:lnTo>
                  <a:pt x="231432" y="159782"/>
                </a:lnTo>
                <a:close/>
              </a:path>
              <a:path w="931545" h="280034">
                <a:moveTo>
                  <a:pt x="343901" y="277034"/>
                </a:moveTo>
                <a:lnTo>
                  <a:pt x="249308" y="277034"/>
                </a:lnTo>
                <a:lnTo>
                  <a:pt x="252204" y="253217"/>
                </a:lnTo>
                <a:lnTo>
                  <a:pt x="256759" y="240887"/>
                </a:lnTo>
                <a:lnTo>
                  <a:pt x="256839" y="240438"/>
                </a:lnTo>
                <a:lnTo>
                  <a:pt x="277812" y="226590"/>
                </a:lnTo>
                <a:lnTo>
                  <a:pt x="301460" y="131728"/>
                </a:lnTo>
                <a:lnTo>
                  <a:pt x="295526" y="129510"/>
                </a:lnTo>
                <a:lnTo>
                  <a:pt x="289921" y="124415"/>
                </a:lnTo>
                <a:lnTo>
                  <a:pt x="284646" y="116442"/>
                </a:lnTo>
                <a:lnTo>
                  <a:pt x="297504" y="82813"/>
                </a:lnTo>
                <a:lnTo>
                  <a:pt x="309395" y="80571"/>
                </a:lnTo>
                <a:lnTo>
                  <a:pt x="320253" y="78969"/>
                </a:lnTo>
                <a:lnTo>
                  <a:pt x="330076" y="78008"/>
                </a:lnTo>
                <a:lnTo>
                  <a:pt x="338866" y="77688"/>
                </a:lnTo>
                <a:lnTo>
                  <a:pt x="347177" y="77761"/>
                </a:lnTo>
                <a:lnTo>
                  <a:pt x="355568" y="77980"/>
                </a:lnTo>
                <a:lnTo>
                  <a:pt x="364037" y="78345"/>
                </a:lnTo>
                <a:lnTo>
                  <a:pt x="372584" y="78857"/>
                </a:lnTo>
                <a:lnTo>
                  <a:pt x="369078" y="90816"/>
                </a:lnTo>
                <a:lnTo>
                  <a:pt x="459860" y="90816"/>
                </a:lnTo>
                <a:lnTo>
                  <a:pt x="464659" y="96930"/>
                </a:lnTo>
                <a:lnTo>
                  <a:pt x="572010" y="96930"/>
                </a:lnTo>
                <a:lnTo>
                  <a:pt x="574358" y="99807"/>
                </a:lnTo>
                <a:lnTo>
                  <a:pt x="578225" y="112070"/>
                </a:lnTo>
                <a:lnTo>
                  <a:pt x="579124" y="128266"/>
                </a:lnTo>
                <a:lnTo>
                  <a:pt x="578971" y="129750"/>
                </a:lnTo>
                <a:lnTo>
                  <a:pt x="390658" y="129750"/>
                </a:lnTo>
                <a:lnTo>
                  <a:pt x="383667" y="130362"/>
                </a:lnTo>
                <a:lnTo>
                  <a:pt x="376578" y="132200"/>
                </a:lnTo>
                <a:lnTo>
                  <a:pt x="369482" y="135212"/>
                </a:lnTo>
                <a:lnTo>
                  <a:pt x="362244" y="139461"/>
                </a:lnTo>
                <a:lnTo>
                  <a:pt x="340214" y="227579"/>
                </a:lnTo>
                <a:lnTo>
                  <a:pt x="347108" y="230577"/>
                </a:lnTo>
                <a:lnTo>
                  <a:pt x="352653" y="235642"/>
                </a:lnTo>
                <a:lnTo>
                  <a:pt x="356849" y="242775"/>
                </a:lnTo>
                <a:lnTo>
                  <a:pt x="343901" y="277034"/>
                </a:lnTo>
                <a:close/>
              </a:path>
              <a:path w="931545" h="280034">
                <a:moveTo>
                  <a:pt x="459860" y="90816"/>
                </a:moveTo>
                <a:lnTo>
                  <a:pt x="369078" y="90816"/>
                </a:lnTo>
                <a:lnTo>
                  <a:pt x="369258" y="90276"/>
                </a:lnTo>
                <a:lnTo>
                  <a:pt x="411608" y="79126"/>
                </a:lnTo>
                <a:lnTo>
                  <a:pt x="432020" y="80239"/>
                </a:lnTo>
                <a:lnTo>
                  <a:pt x="447665" y="83577"/>
                </a:lnTo>
                <a:lnTo>
                  <a:pt x="458545" y="89141"/>
                </a:lnTo>
                <a:lnTo>
                  <a:pt x="459860" y="90816"/>
                </a:lnTo>
                <a:close/>
              </a:path>
              <a:path w="931545" h="280034">
                <a:moveTo>
                  <a:pt x="572010" y="96930"/>
                </a:moveTo>
                <a:lnTo>
                  <a:pt x="464659" y="96930"/>
                </a:lnTo>
                <a:lnTo>
                  <a:pt x="468616" y="94328"/>
                </a:lnTo>
                <a:lnTo>
                  <a:pt x="505122" y="80722"/>
                </a:lnTo>
                <a:lnTo>
                  <a:pt x="519869" y="79126"/>
                </a:lnTo>
                <a:lnTo>
                  <a:pt x="539729" y="80419"/>
                </a:lnTo>
                <a:lnTo>
                  <a:pt x="555431" y="84297"/>
                </a:lnTo>
                <a:lnTo>
                  <a:pt x="566974" y="90759"/>
                </a:lnTo>
                <a:lnTo>
                  <a:pt x="572010" y="96930"/>
                </a:lnTo>
                <a:close/>
              </a:path>
              <a:path w="931545" h="280034">
                <a:moveTo>
                  <a:pt x="453600" y="277034"/>
                </a:moveTo>
                <a:lnTo>
                  <a:pt x="359097" y="277034"/>
                </a:lnTo>
                <a:lnTo>
                  <a:pt x="363503" y="240887"/>
                </a:lnTo>
                <a:lnTo>
                  <a:pt x="368449" y="236470"/>
                </a:lnTo>
                <a:lnTo>
                  <a:pt x="374044" y="232660"/>
                </a:lnTo>
                <a:lnTo>
                  <a:pt x="380394" y="229367"/>
                </a:lnTo>
                <a:lnTo>
                  <a:pt x="387511" y="226590"/>
                </a:lnTo>
                <a:lnTo>
                  <a:pt x="408042" y="144406"/>
                </a:lnTo>
                <a:lnTo>
                  <a:pt x="408701" y="136943"/>
                </a:lnTo>
                <a:lnTo>
                  <a:pt x="405344" y="131188"/>
                </a:lnTo>
                <a:lnTo>
                  <a:pt x="399889" y="129750"/>
                </a:lnTo>
                <a:lnTo>
                  <a:pt x="498828" y="129750"/>
                </a:lnTo>
                <a:lnTo>
                  <a:pt x="469594" y="145485"/>
                </a:lnTo>
                <a:lnTo>
                  <a:pt x="468211" y="152948"/>
                </a:lnTo>
                <a:lnTo>
                  <a:pt x="466267" y="161940"/>
                </a:lnTo>
                <a:lnTo>
                  <a:pt x="463760" y="172460"/>
                </a:lnTo>
                <a:lnTo>
                  <a:pt x="450003" y="227579"/>
                </a:lnTo>
                <a:lnTo>
                  <a:pt x="456897" y="230577"/>
                </a:lnTo>
                <a:lnTo>
                  <a:pt x="462442" y="235642"/>
                </a:lnTo>
                <a:lnTo>
                  <a:pt x="466638" y="242775"/>
                </a:lnTo>
                <a:lnTo>
                  <a:pt x="453600" y="277034"/>
                </a:lnTo>
                <a:close/>
              </a:path>
              <a:path w="931545" h="280034">
                <a:moveTo>
                  <a:pt x="561860" y="277034"/>
                </a:moveTo>
                <a:lnTo>
                  <a:pt x="467357" y="277034"/>
                </a:lnTo>
                <a:lnTo>
                  <a:pt x="471763" y="240797"/>
                </a:lnTo>
                <a:lnTo>
                  <a:pt x="476675" y="236470"/>
                </a:lnTo>
                <a:lnTo>
                  <a:pt x="482328" y="232660"/>
                </a:lnTo>
                <a:lnTo>
                  <a:pt x="488724" y="229367"/>
                </a:lnTo>
                <a:lnTo>
                  <a:pt x="495861" y="226590"/>
                </a:lnTo>
                <a:lnTo>
                  <a:pt x="516392" y="144406"/>
                </a:lnTo>
                <a:lnTo>
                  <a:pt x="517051" y="136943"/>
                </a:lnTo>
                <a:lnTo>
                  <a:pt x="513694" y="131188"/>
                </a:lnTo>
                <a:lnTo>
                  <a:pt x="508179" y="129750"/>
                </a:lnTo>
                <a:lnTo>
                  <a:pt x="578971" y="129750"/>
                </a:lnTo>
                <a:lnTo>
                  <a:pt x="577056" y="148396"/>
                </a:lnTo>
                <a:lnTo>
                  <a:pt x="572020" y="172460"/>
                </a:lnTo>
                <a:lnTo>
                  <a:pt x="558263" y="227579"/>
                </a:lnTo>
                <a:lnTo>
                  <a:pt x="565157" y="230577"/>
                </a:lnTo>
                <a:lnTo>
                  <a:pt x="570702" y="235642"/>
                </a:lnTo>
                <a:lnTo>
                  <a:pt x="574898" y="242775"/>
                </a:lnTo>
                <a:lnTo>
                  <a:pt x="561860" y="277034"/>
                </a:lnTo>
                <a:close/>
              </a:path>
              <a:path w="931545" h="280034">
                <a:moveTo>
                  <a:pt x="243405" y="277034"/>
                </a:moveTo>
                <a:lnTo>
                  <a:pt x="147373" y="277034"/>
                </a:lnTo>
                <a:lnTo>
                  <a:pt x="152319" y="238549"/>
                </a:lnTo>
                <a:lnTo>
                  <a:pt x="157714" y="233154"/>
                </a:lnTo>
                <a:lnTo>
                  <a:pt x="164338" y="229078"/>
                </a:lnTo>
                <a:lnTo>
                  <a:pt x="172191" y="226321"/>
                </a:lnTo>
                <a:lnTo>
                  <a:pt x="170662" y="204471"/>
                </a:lnTo>
                <a:lnTo>
                  <a:pt x="235674" y="204471"/>
                </a:lnTo>
                <a:lnTo>
                  <a:pt x="237560" y="224342"/>
                </a:lnTo>
                <a:lnTo>
                  <a:pt x="246072" y="227699"/>
                </a:lnTo>
                <a:lnTo>
                  <a:pt x="252516" y="233094"/>
                </a:lnTo>
                <a:lnTo>
                  <a:pt x="255912" y="238861"/>
                </a:lnTo>
                <a:lnTo>
                  <a:pt x="253714" y="240797"/>
                </a:lnTo>
                <a:lnTo>
                  <a:pt x="252204" y="253217"/>
                </a:lnTo>
                <a:lnTo>
                  <a:pt x="243405" y="277034"/>
                </a:lnTo>
                <a:close/>
              </a:path>
              <a:path w="931545" h="280034">
                <a:moveTo>
                  <a:pt x="252204" y="253217"/>
                </a:moveTo>
                <a:lnTo>
                  <a:pt x="253714" y="240797"/>
                </a:lnTo>
                <a:lnTo>
                  <a:pt x="255912" y="238861"/>
                </a:lnTo>
                <a:lnTo>
                  <a:pt x="256839" y="240438"/>
                </a:lnTo>
                <a:lnTo>
                  <a:pt x="256759" y="240887"/>
                </a:lnTo>
                <a:lnTo>
                  <a:pt x="252204" y="253217"/>
                </a:lnTo>
                <a:close/>
              </a:path>
              <a:path w="931545" h="280034">
                <a:moveTo>
                  <a:pt x="878560" y="277034"/>
                </a:moveTo>
                <a:lnTo>
                  <a:pt x="784057" y="277034"/>
                </a:lnTo>
                <a:lnTo>
                  <a:pt x="787827" y="246031"/>
                </a:lnTo>
                <a:lnTo>
                  <a:pt x="812561" y="226590"/>
                </a:lnTo>
                <a:lnTo>
                  <a:pt x="855541" y="54399"/>
                </a:lnTo>
                <a:lnTo>
                  <a:pt x="849607" y="52121"/>
                </a:lnTo>
                <a:lnTo>
                  <a:pt x="844002" y="47056"/>
                </a:lnTo>
                <a:lnTo>
                  <a:pt x="838727" y="39203"/>
                </a:lnTo>
                <a:lnTo>
                  <a:pt x="851495" y="5484"/>
                </a:lnTo>
                <a:lnTo>
                  <a:pt x="863718" y="3085"/>
                </a:lnTo>
                <a:lnTo>
                  <a:pt x="875031" y="1371"/>
                </a:lnTo>
                <a:lnTo>
                  <a:pt x="885433" y="342"/>
                </a:lnTo>
                <a:lnTo>
                  <a:pt x="894925" y="0"/>
                </a:lnTo>
                <a:lnTo>
                  <a:pt x="903978" y="106"/>
                </a:lnTo>
                <a:lnTo>
                  <a:pt x="913065" y="427"/>
                </a:lnTo>
                <a:lnTo>
                  <a:pt x="922186" y="960"/>
                </a:lnTo>
                <a:lnTo>
                  <a:pt x="931341" y="1708"/>
                </a:lnTo>
                <a:lnTo>
                  <a:pt x="874963" y="227579"/>
                </a:lnTo>
                <a:lnTo>
                  <a:pt x="881857" y="230577"/>
                </a:lnTo>
                <a:lnTo>
                  <a:pt x="887402" y="235642"/>
                </a:lnTo>
                <a:lnTo>
                  <a:pt x="891598" y="242775"/>
                </a:lnTo>
                <a:lnTo>
                  <a:pt x="878560" y="277034"/>
                </a:lnTo>
                <a:close/>
              </a:path>
              <a:path w="931545" h="280034">
                <a:moveTo>
                  <a:pt x="649067" y="280001"/>
                </a:moveTo>
                <a:lnTo>
                  <a:pt x="608233" y="270695"/>
                </a:lnTo>
                <a:lnTo>
                  <a:pt x="594491" y="242775"/>
                </a:lnTo>
                <a:lnTo>
                  <a:pt x="594514" y="240038"/>
                </a:lnTo>
                <a:lnTo>
                  <a:pt x="594947" y="229367"/>
                </a:lnTo>
                <a:lnTo>
                  <a:pt x="595049" y="228046"/>
                </a:lnTo>
                <a:lnTo>
                  <a:pt x="598084" y="212114"/>
                </a:lnTo>
                <a:lnTo>
                  <a:pt x="618135" y="131728"/>
                </a:lnTo>
                <a:lnTo>
                  <a:pt x="612261" y="129510"/>
                </a:lnTo>
                <a:lnTo>
                  <a:pt x="606686" y="124415"/>
                </a:lnTo>
                <a:lnTo>
                  <a:pt x="601411" y="116442"/>
                </a:lnTo>
                <a:lnTo>
                  <a:pt x="614179" y="82813"/>
                </a:lnTo>
                <a:lnTo>
                  <a:pt x="626363" y="80413"/>
                </a:lnTo>
                <a:lnTo>
                  <a:pt x="637647" y="78699"/>
                </a:lnTo>
                <a:lnTo>
                  <a:pt x="648033" y="77671"/>
                </a:lnTo>
                <a:lnTo>
                  <a:pt x="657519" y="77328"/>
                </a:lnTo>
                <a:lnTo>
                  <a:pt x="666612" y="77435"/>
                </a:lnTo>
                <a:lnTo>
                  <a:pt x="675727" y="77755"/>
                </a:lnTo>
                <a:lnTo>
                  <a:pt x="684865" y="78289"/>
                </a:lnTo>
                <a:lnTo>
                  <a:pt x="694025" y="79037"/>
                </a:lnTo>
                <a:lnTo>
                  <a:pt x="663184" y="202672"/>
                </a:lnTo>
                <a:lnTo>
                  <a:pt x="660247" y="214302"/>
                </a:lnTo>
                <a:lnTo>
                  <a:pt x="659767" y="221555"/>
                </a:lnTo>
                <a:lnTo>
                  <a:pt x="661745" y="224432"/>
                </a:lnTo>
                <a:lnTo>
                  <a:pt x="663723" y="227250"/>
                </a:lnTo>
                <a:lnTo>
                  <a:pt x="669987" y="228658"/>
                </a:lnTo>
                <a:lnTo>
                  <a:pt x="787494" y="228658"/>
                </a:lnTo>
                <a:lnTo>
                  <a:pt x="791585" y="230996"/>
                </a:lnTo>
                <a:lnTo>
                  <a:pt x="789325" y="240038"/>
                </a:lnTo>
                <a:lnTo>
                  <a:pt x="788463" y="240797"/>
                </a:lnTo>
                <a:lnTo>
                  <a:pt x="787827" y="246031"/>
                </a:lnTo>
                <a:lnTo>
                  <a:pt x="782683" y="266603"/>
                </a:lnTo>
                <a:lnTo>
                  <a:pt x="781778" y="266963"/>
                </a:lnTo>
                <a:lnTo>
                  <a:pt x="706704" y="266963"/>
                </a:lnTo>
                <a:lnTo>
                  <a:pt x="695211" y="272667"/>
                </a:lnTo>
                <a:lnTo>
                  <a:pt x="681774" y="276742"/>
                </a:lnTo>
                <a:lnTo>
                  <a:pt x="666393" y="279186"/>
                </a:lnTo>
                <a:lnTo>
                  <a:pt x="649067" y="280001"/>
                </a:lnTo>
                <a:close/>
              </a:path>
              <a:path w="931545" h="280034">
                <a:moveTo>
                  <a:pt x="787494" y="228658"/>
                </a:moveTo>
                <a:lnTo>
                  <a:pt x="680538" y="228658"/>
                </a:lnTo>
                <a:lnTo>
                  <a:pt x="688417" y="228046"/>
                </a:lnTo>
                <a:lnTo>
                  <a:pt x="696228" y="226208"/>
                </a:lnTo>
                <a:lnTo>
                  <a:pt x="703972" y="223145"/>
                </a:lnTo>
                <a:lnTo>
                  <a:pt x="711649" y="218857"/>
                </a:lnTo>
                <a:lnTo>
                  <a:pt x="733409" y="131728"/>
                </a:lnTo>
                <a:lnTo>
                  <a:pt x="727534" y="129510"/>
                </a:lnTo>
                <a:lnTo>
                  <a:pt x="721959" y="124415"/>
                </a:lnTo>
                <a:lnTo>
                  <a:pt x="729453" y="82813"/>
                </a:lnTo>
                <a:lnTo>
                  <a:pt x="772793" y="77328"/>
                </a:lnTo>
                <a:lnTo>
                  <a:pt x="781885" y="77435"/>
                </a:lnTo>
                <a:lnTo>
                  <a:pt x="791001" y="77755"/>
                </a:lnTo>
                <a:lnTo>
                  <a:pt x="800139" y="78289"/>
                </a:lnTo>
                <a:lnTo>
                  <a:pt x="809299" y="79037"/>
                </a:lnTo>
                <a:lnTo>
                  <a:pt x="773242" y="223263"/>
                </a:lnTo>
                <a:lnTo>
                  <a:pt x="778337" y="224342"/>
                </a:lnTo>
                <a:lnTo>
                  <a:pt x="784452" y="226920"/>
                </a:lnTo>
                <a:lnTo>
                  <a:pt x="787494" y="228658"/>
                </a:lnTo>
                <a:close/>
              </a:path>
              <a:path w="931545" h="280034">
                <a:moveTo>
                  <a:pt x="787827" y="246031"/>
                </a:moveTo>
                <a:lnTo>
                  <a:pt x="788463" y="240797"/>
                </a:lnTo>
                <a:lnTo>
                  <a:pt x="789325" y="240038"/>
                </a:lnTo>
                <a:lnTo>
                  <a:pt x="787827" y="246031"/>
                </a:lnTo>
                <a:close/>
              </a:path>
              <a:path w="931545" h="280034">
                <a:moveTo>
                  <a:pt x="717584" y="280001"/>
                </a:moveTo>
                <a:lnTo>
                  <a:pt x="709911" y="273347"/>
                </a:lnTo>
                <a:lnTo>
                  <a:pt x="706284" y="269001"/>
                </a:lnTo>
                <a:lnTo>
                  <a:pt x="706704" y="266963"/>
                </a:lnTo>
                <a:lnTo>
                  <a:pt x="781778" y="266963"/>
                </a:lnTo>
                <a:lnTo>
                  <a:pt x="767926" y="272465"/>
                </a:lnTo>
                <a:lnTo>
                  <a:pt x="752157" y="276652"/>
                </a:lnTo>
                <a:lnTo>
                  <a:pt x="735376" y="279164"/>
                </a:lnTo>
                <a:lnTo>
                  <a:pt x="717584" y="280001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74932" y="1142634"/>
            <a:ext cx="986155" cy="327025"/>
          </a:xfrm>
          <a:custGeom>
            <a:avLst/>
            <a:gdLst/>
            <a:ahLst/>
            <a:cxnLst/>
            <a:rect l="l" t="t" r="r" b="b"/>
            <a:pathLst>
              <a:path w="986155" h="327025">
                <a:moveTo>
                  <a:pt x="477044" y="265332"/>
                </a:moveTo>
                <a:lnTo>
                  <a:pt x="359916" y="265332"/>
                </a:lnTo>
                <a:lnTo>
                  <a:pt x="369092" y="264796"/>
                </a:lnTo>
                <a:lnTo>
                  <a:pt x="377632" y="263189"/>
                </a:lnTo>
                <a:lnTo>
                  <a:pt x="408017" y="239932"/>
                </a:lnTo>
                <a:lnTo>
                  <a:pt x="412512" y="218162"/>
                </a:lnTo>
                <a:lnTo>
                  <a:pt x="411210" y="215232"/>
                </a:lnTo>
                <a:lnTo>
                  <a:pt x="408533" y="212049"/>
                </a:lnTo>
                <a:lnTo>
                  <a:pt x="405928" y="208793"/>
                </a:lnTo>
                <a:lnTo>
                  <a:pt x="401262" y="206044"/>
                </a:lnTo>
                <a:lnTo>
                  <a:pt x="394534" y="203801"/>
                </a:lnTo>
                <a:lnTo>
                  <a:pt x="352102" y="190453"/>
                </a:lnTo>
                <a:lnTo>
                  <a:pt x="322367" y="176271"/>
                </a:lnTo>
                <a:lnTo>
                  <a:pt x="303810" y="155428"/>
                </a:lnTo>
                <a:lnTo>
                  <a:pt x="296431" y="127925"/>
                </a:lnTo>
                <a:lnTo>
                  <a:pt x="300229" y="93761"/>
                </a:lnTo>
                <a:lnTo>
                  <a:pt x="317511" y="55264"/>
                </a:lnTo>
                <a:lnTo>
                  <a:pt x="348087" y="25502"/>
                </a:lnTo>
                <a:lnTo>
                  <a:pt x="388375" y="6375"/>
                </a:lnTo>
                <a:lnTo>
                  <a:pt x="434578" y="0"/>
                </a:lnTo>
                <a:lnTo>
                  <a:pt x="458961" y="1532"/>
                </a:lnTo>
                <a:lnTo>
                  <a:pt x="482951" y="6131"/>
                </a:lnTo>
                <a:lnTo>
                  <a:pt x="506547" y="13795"/>
                </a:lnTo>
                <a:lnTo>
                  <a:pt x="529750" y="24525"/>
                </a:lnTo>
                <a:lnTo>
                  <a:pt x="527146" y="34726"/>
                </a:lnTo>
                <a:lnTo>
                  <a:pt x="525843" y="39935"/>
                </a:lnTo>
                <a:lnTo>
                  <a:pt x="524494" y="44486"/>
                </a:lnTo>
                <a:lnTo>
                  <a:pt x="522398" y="50434"/>
                </a:lnTo>
                <a:lnTo>
                  <a:pt x="519556" y="57780"/>
                </a:lnTo>
                <a:lnTo>
                  <a:pt x="518239" y="60988"/>
                </a:lnTo>
                <a:lnTo>
                  <a:pt x="421338" y="60988"/>
                </a:lnTo>
                <a:lnTo>
                  <a:pt x="414149" y="61429"/>
                </a:lnTo>
                <a:lnTo>
                  <a:pt x="382813" y="87250"/>
                </a:lnTo>
                <a:lnTo>
                  <a:pt x="380788" y="95425"/>
                </a:lnTo>
                <a:lnTo>
                  <a:pt x="381113" y="101611"/>
                </a:lnTo>
                <a:lnTo>
                  <a:pt x="443042" y="129247"/>
                </a:lnTo>
                <a:lnTo>
                  <a:pt x="457828" y="134985"/>
                </a:lnTo>
                <a:lnTo>
                  <a:pt x="490140" y="161152"/>
                </a:lnTo>
                <a:lnTo>
                  <a:pt x="499202" y="187821"/>
                </a:lnTo>
                <a:lnTo>
                  <a:pt x="498890" y="204798"/>
                </a:lnTo>
                <a:lnTo>
                  <a:pt x="495349" y="224203"/>
                </a:lnTo>
                <a:lnTo>
                  <a:pt x="487603" y="246768"/>
                </a:lnTo>
                <a:lnTo>
                  <a:pt x="477044" y="265332"/>
                </a:lnTo>
                <a:close/>
              </a:path>
              <a:path w="986155" h="327025">
                <a:moveTo>
                  <a:pt x="90614" y="326863"/>
                </a:moveTo>
                <a:lnTo>
                  <a:pt x="39365" y="319240"/>
                </a:lnTo>
                <a:lnTo>
                  <a:pt x="2875" y="279162"/>
                </a:lnTo>
                <a:lnTo>
                  <a:pt x="0" y="258034"/>
                </a:lnTo>
                <a:lnTo>
                  <a:pt x="1356" y="232986"/>
                </a:lnTo>
                <a:lnTo>
                  <a:pt x="6999" y="203801"/>
                </a:lnTo>
                <a:lnTo>
                  <a:pt x="41454" y="65980"/>
                </a:lnTo>
                <a:lnTo>
                  <a:pt x="35642" y="63002"/>
                </a:lnTo>
                <a:lnTo>
                  <a:pt x="30358" y="58953"/>
                </a:lnTo>
                <a:lnTo>
                  <a:pt x="25604" y="53832"/>
                </a:lnTo>
                <a:lnTo>
                  <a:pt x="21378" y="47640"/>
                </a:lnTo>
                <a:lnTo>
                  <a:pt x="37548" y="3581"/>
                </a:lnTo>
                <a:lnTo>
                  <a:pt x="153556" y="3581"/>
                </a:lnTo>
                <a:lnTo>
                  <a:pt x="147587" y="50244"/>
                </a:lnTo>
                <a:lnTo>
                  <a:pt x="141219" y="55406"/>
                </a:lnTo>
                <a:lnTo>
                  <a:pt x="134267" y="59930"/>
                </a:lnTo>
                <a:lnTo>
                  <a:pt x="126731" y="63816"/>
                </a:lnTo>
                <a:lnTo>
                  <a:pt x="118612" y="67065"/>
                </a:lnTo>
                <a:lnTo>
                  <a:pt x="83126" y="209010"/>
                </a:lnTo>
                <a:lnTo>
                  <a:pt x="80183" y="222840"/>
                </a:lnTo>
                <a:lnTo>
                  <a:pt x="78840" y="234485"/>
                </a:lnTo>
                <a:lnTo>
                  <a:pt x="79097" y="243947"/>
                </a:lnTo>
                <a:lnTo>
                  <a:pt x="109822" y="263596"/>
                </a:lnTo>
                <a:lnTo>
                  <a:pt x="215656" y="263596"/>
                </a:lnTo>
                <a:lnTo>
                  <a:pt x="204323" y="280464"/>
                </a:lnTo>
                <a:lnTo>
                  <a:pt x="187957" y="297237"/>
                </a:lnTo>
                <a:lnTo>
                  <a:pt x="168688" y="310199"/>
                </a:lnTo>
                <a:lnTo>
                  <a:pt x="146041" y="319457"/>
                </a:lnTo>
                <a:lnTo>
                  <a:pt x="120016" y="325012"/>
                </a:lnTo>
                <a:lnTo>
                  <a:pt x="90614" y="326863"/>
                </a:lnTo>
                <a:close/>
              </a:path>
              <a:path w="986155" h="327025">
                <a:moveTo>
                  <a:pt x="215656" y="263596"/>
                </a:moveTo>
                <a:lnTo>
                  <a:pt x="109822" y="263596"/>
                </a:lnTo>
                <a:lnTo>
                  <a:pt x="121013" y="262714"/>
                </a:lnTo>
                <a:lnTo>
                  <a:pt x="130930" y="260069"/>
                </a:lnTo>
                <a:lnTo>
                  <a:pt x="158955" y="231447"/>
                </a:lnTo>
                <a:lnTo>
                  <a:pt x="202824" y="65980"/>
                </a:lnTo>
                <a:lnTo>
                  <a:pt x="196406" y="62751"/>
                </a:lnTo>
                <a:lnTo>
                  <a:pt x="190968" y="58601"/>
                </a:lnTo>
                <a:lnTo>
                  <a:pt x="186404" y="53446"/>
                </a:lnTo>
                <a:lnTo>
                  <a:pt x="182748" y="47314"/>
                </a:lnTo>
                <a:lnTo>
                  <a:pt x="198918" y="3581"/>
                </a:lnTo>
                <a:lnTo>
                  <a:pt x="308198" y="3581"/>
                </a:lnTo>
                <a:lnTo>
                  <a:pt x="302229" y="50136"/>
                </a:lnTo>
                <a:lnTo>
                  <a:pt x="295808" y="55406"/>
                </a:lnTo>
                <a:lnTo>
                  <a:pt x="288910" y="59930"/>
                </a:lnTo>
                <a:lnTo>
                  <a:pt x="281397" y="63816"/>
                </a:lnTo>
                <a:lnTo>
                  <a:pt x="273254" y="67065"/>
                </a:lnTo>
                <a:lnTo>
                  <a:pt x="238202" y="207274"/>
                </a:lnTo>
                <a:lnTo>
                  <a:pt x="229446" y="235482"/>
                </a:lnTo>
                <a:lnTo>
                  <a:pt x="218153" y="259879"/>
                </a:lnTo>
                <a:lnTo>
                  <a:pt x="215656" y="263596"/>
                </a:lnTo>
                <a:close/>
              </a:path>
              <a:path w="986155" h="327025">
                <a:moveTo>
                  <a:pt x="618024" y="323282"/>
                </a:moveTo>
                <a:lnTo>
                  <a:pt x="486063" y="323282"/>
                </a:lnTo>
                <a:lnTo>
                  <a:pt x="492031" y="276835"/>
                </a:lnTo>
                <a:lnTo>
                  <a:pt x="497742" y="271972"/>
                </a:lnTo>
                <a:lnTo>
                  <a:pt x="504457" y="267584"/>
                </a:lnTo>
                <a:lnTo>
                  <a:pt x="512176" y="263670"/>
                </a:lnTo>
                <a:lnTo>
                  <a:pt x="520898" y="260232"/>
                </a:lnTo>
                <a:lnTo>
                  <a:pt x="569407" y="65980"/>
                </a:lnTo>
                <a:lnTo>
                  <a:pt x="562996" y="62751"/>
                </a:lnTo>
                <a:lnTo>
                  <a:pt x="557578" y="58601"/>
                </a:lnTo>
                <a:lnTo>
                  <a:pt x="553047" y="53446"/>
                </a:lnTo>
                <a:lnTo>
                  <a:pt x="549439" y="47314"/>
                </a:lnTo>
                <a:lnTo>
                  <a:pt x="565608" y="3581"/>
                </a:lnTo>
                <a:lnTo>
                  <a:pt x="687911" y="3581"/>
                </a:lnTo>
                <a:lnTo>
                  <a:pt x="717680" y="5439"/>
                </a:lnTo>
                <a:lnTo>
                  <a:pt x="763421" y="17702"/>
                </a:lnTo>
                <a:lnTo>
                  <a:pt x="796296" y="60608"/>
                </a:lnTo>
                <a:lnTo>
                  <a:pt x="796399" y="65003"/>
                </a:lnTo>
                <a:lnTo>
                  <a:pt x="647107" y="65003"/>
                </a:lnTo>
                <a:lnTo>
                  <a:pt x="624644" y="155075"/>
                </a:lnTo>
                <a:lnTo>
                  <a:pt x="771843" y="155075"/>
                </a:lnTo>
                <a:lnTo>
                  <a:pt x="752555" y="178516"/>
                </a:lnTo>
                <a:lnTo>
                  <a:pt x="718957" y="199677"/>
                </a:lnTo>
                <a:lnTo>
                  <a:pt x="676139" y="212374"/>
                </a:lnTo>
                <a:lnTo>
                  <a:pt x="624101" y="216606"/>
                </a:lnTo>
                <a:lnTo>
                  <a:pt x="609234" y="216606"/>
                </a:lnTo>
                <a:lnTo>
                  <a:pt x="598924" y="257627"/>
                </a:lnTo>
                <a:lnTo>
                  <a:pt x="611309" y="261391"/>
                </a:lnTo>
                <a:lnTo>
                  <a:pt x="621334" y="266282"/>
                </a:lnTo>
                <a:lnTo>
                  <a:pt x="628998" y="272298"/>
                </a:lnTo>
                <a:lnTo>
                  <a:pt x="634302" y="279440"/>
                </a:lnTo>
                <a:lnTo>
                  <a:pt x="618024" y="323282"/>
                </a:lnTo>
                <a:close/>
              </a:path>
              <a:path w="986155" h="327025">
                <a:moveTo>
                  <a:pt x="496977" y="100164"/>
                </a:moveTo>
                <a:lnTo>
                  <a:pt x="447383" y="100164"/>
                </a:lnTo>
                <a:lnTo>
                  <a:pt x="444317" y="91706"/>
                </a:lnTo>
                <a:lnTo>
                  <a:pt x="442717" y="82719"/>
                </a:lnTo>
                <a:lnTo>
                  <a:pt x="442651" y="72672"/>
                </a:lnTo>
                <a:lnTo>
                  <a:pt x="443910" y="63158"/>
                </a:lnTo>
                <a:lnTo>
                  <a:pt x="438846" y="61711"/>
                </a:lnTo>
                <a:lnTo>
                  <a:pt x="431322" y="60988"/>
                </a:lnTo>
                <a:lnTo>
                  <a:pt x="518239" y="60988"/>
                </a:lnTo>
                <a:lnTo>
                  <a:pt x="515968" y="66523"/>
                </a:lnTo>
                <a:lnTo>
                  <a:pt x="511810" y="75665"/>
                </a:lnTo>
                <a:lnTo>
                  <a:pt x="507259" y="84320"/>
                </a:lnTo>
                <a:lnTo>
                  <a:pt x="502315" y="92486"/>
                </a:lnTo>
                <a:lnTo>
                  <a:pt x="496977" y="100164"/>
                </a:lnTo>
                <a:close/>
              </a:path>
              <a:path w="986155" h="327025">
                <a:moveTo>
                  <a:pt x="771843" y="155075"/>
                </a:moveTo>
                <a:lnTo>
                  <a:pt x="646131" y="155075"/>
                </a:lnTo>
                <a:lnTo>
                  <a:pt x="659472" y="154404"/>
                </a:lnTo>
                <a:lnTo>
                  <a:pt x="671280" y="152389"/>
                </a:lnTo>
                <a:lnTo>
                  <a:pt x="703972" y="129736"/>
                </a:lnTo>
                <a:lnTo>
                  <a:pt x="715068" y="95484"/>
                </a:lnTo>
                <a:lnTo>
                  <a:pt x="715041" y="85785"/>
                </a:lnTo>
                <a:lnTo>
                  <a:pt x="681881" y="65512"/>
                </a:lnTo>
                <a:lnTo>
                  <a:pt x="668703" y="65003"/>
                </a:lnTo>
                <a:lnTo>
                  <a:pt x="796399" y="65003"/>
                </a:lnTo>
                <a:lnTo>
                  <a:pt x="796832" y="83492"/>
                </a:lnTo>
                <a:lnTo>
                  <a:pt x="792091" y="110799"/>
                </a:lnTo>
                <a:lnTo>
                  <a:pt x="776933" y="148890"/>
                </a:lnTo>
                <a:lnTo>
                  <a:pt x="771843" y="155075"/>
                </a:lnTo>
                <a:close/>
              </a:path>
              <a:path w="986155" h="327025">
                <a:moveTo>
                  <a:pt x="350800" y="326863"/>
                </a:moveTo>
                <a:lnTo>
                  <a:pt x="309453" y="322834"/>
                </a:lnTo>
                <a:lnTo>
                  <a:pt x="270061" y="310341"/>
                </a:lnTo>
                <a:lnTo>
                  <a:pt x="248139" y="296586"/>
                </a:lnTo>
                <a:lnTo>
                  <a:pt x="250527" y="287253"/>
                </a:lnTo>
                <a:lnTo>
                  <a:pt x="251829" y="282044"/>
                </a:lnTo>
                <a:lnTo>
                  <a:pt x="265869" y="246273"/>
                </a:lnTo>
                <a:lnTo>
                  <a:pt x="280804" y="221815"/>
                </a:lnTo>
                <a:lnTo>
                  <a:pt x="331266" y="221815"/>
                </a:lnTo>
                <a:lnTo>
                  <a:pt x="333314" y="231826"/>
                </a:lnTo>
                <a:lnTo>
                  <a:pt x="334217" y="241424"/>
                </a:lnTo>
                <a:lnTo>
                  <a:pt x="334113" y="249488"/>
                </a:lnTo>
                <a:lnTo>
                  <a:pt x="334029" y="252032"/>
                </a:lnTo>
                <a:lnTo>
                  <a:pt x="332785" y="261534"/>
                </a:lnTo>
                <a:lnTo>
                  <a:pt x="337533" y="263196"/>
                </a:lnTo>
                <a:lnTo>
                  <a:pt x="343637" y="264383"/>
                </a:lnTo>
                <a:lnTo>
                  <a:pt x="351098" y="265095"/>
                </a:lnTo>
                <a:lnTo>
                  <a:pt x="359916" y="265332"/>
                </a:lnTo>
                <a:lnTo>
                  <a:pt x="477044" y="265332"/>
                </a:lnTo>
                <a:lnTo>
                  <a:pt x="476195" y="266824"/>
                </a:lnTo>
                <a:lnTo>
                  <a:pt x="442391" y="299408"/>
                </a:lnTo>
                <a:lnTo>
                  <a:pt x="398929" y="319999"/>
                </a:lnTo>
                <a:lnTo>
                  <a:pt x="375448" y="325147"/>
                </a:lnTo>
                <a:lnTo>
                  <a:pt x="350800" y="326863"/>
                </a:lnTo>
                <a:close/>
              </a:path>
              <a:path w="986155" h="327025">
                <a:moveTo>
                  <a:pt x="906952" y="292137"/>
                </a:moveTo>
                <a:lnTo>
                  <a:pt x="889195" y="289661"/>
                </a:lnTo>
                <a:lnTo>
                  <a:pt x="877923" y="282234"/>
                </a:lnTo>
                <a:lnTo>
                  <a:pt x="873134" y="269856"/>
                </a:lnTo>
                <a:lnTo>
                  <a:pt x="874830" y="252527"/>
                </a:lnTo>
                <a:lnTo>
                  <a:pt x="881775" y="235197"/>
                </a:lnTo>
                <a:lnTo>
                  <a:pt x="892736" y="222819"/>
                </a:lnTo>
                <a:lnTo>
                  <a:pt x="907712" y="215392"/>
                </a:lnTo>
                <a:lnTo>
                  <a:pt x="926703" y="212917"/>
                </a:lnTo>
                <a:lnTo>
                  <a:pt x="944507" y="215392"/>
                </a:lnTo>
                <a:lnTo>
                  <a:pt x="955813" y="222819"/>
                </a:lnTo>
                <a:lnTo>
                  <a:pt x="960622" y="235197"/>
                </a:lnTo>
                <a:lnTo>
                  <a:pt x="958933" y="252527"/>
                </a:lnTo>
                <a:lnTo>
                  <a:pt x="951981" y="269856"/>
                </a:lnTo>
                <a:lnTo>
                  <a:pt x="941000" y="282234"/>
                </a:lnTo>
                <a:lnTo>
                  <a:pt x="925990" y="289661"/>
                </a:lnTo>
                <a:lnTo>
                  <a:pt x="906952" y="292137"/>
                </a:lnTo>
                <a:close/>
              </a:path>
              <a:path w="986155" h="327025">
                <a:moveTo>
                  <a:pt x="932020" y="191755"/>
                </a:moveTo>
                <a:lnTo>
                  <a:pt x="914263" y="189280"/>
                </a:lnTo>
                <a:lnTo>
                  <a:pt x="902991" y="181853"/>
                </a:lnTo>
                <a:lnTo>
                  <a:pt x="898202" y="169475"/>
                </a:lnTo>
                <a:lnTo>
                  <a:pt x="899898" y="152145"/>
                </a:lnTo>
                <a:lnTo>
                  <a:pt x="906891" y="134768"/>
                </a:lnTo>
                <a:lnTo>
                  <a:pt x="917885" y="122356"/>
                </a:lnTo>
                <a:lnTo>
                  <a:pt x="932882" y="114909"/>
                </a:lnTo>
                <a:lnTo>
                  <a:pt x="951879" y="112427"/>
                </a:lnTo>
                <a:lnTo>
                  <a:pt x="969677" y="114909"/>
                </a:lnTo>
                <a:lnTo>
                  <a:pt x="980963" y="122356"/>
                </a:lnTo>
                <a:lnTo>
                  <a:pt x="985738" y="134768"/>
                </a:lnTo>
                <a:lnTo>
                  <a:pt x="984001" y="152145"/>
                </a:lnTo>
                <a:lnTo>
                  <a:pt x="977049" y="169475"/>
                </a:lnTo>
                <a:lnTo>
                  <a:pt x="966068" y="181853"/>
                </a:lnTo>
                <a:lnTo>
                  <a:pt x="951059" y="189280"/>
                </a:lnTo>
                <a:lnTo>
                  <a:pt x="932020" y="191755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000" y="3401280"/>
            <a:ext cx="4142438" cy="28965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298" y="965235"/>
            <a:ext cx="11944350" cy="6065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3850" spc="-85">
                <a:solidFill>
                  <a:srgbClr val="002060"/>
                </a:solidFill>
                <a:latin typeface="Segoe UI Symbol"/>
                <a:cs typeface="Segoe UI Symbol"/>
              </a:rPr>
              <a:t>❖</a:t>
            </a:r>
            <a:endParaRPr sz="3850">
              <a:latin typeface="Segoe UI Symbol"/>
              <a:cs typeface="Segoe UI Symbol"/>
            </a:endParaRPr>
          </a:p>
          <a:p>
            <a:pPr marL="330835" indent="189865">
              <a:lnSpc>
                <a:spcPct val="94000"/>
              </a:lnSpc>
              <a:spcBef>
                <a:spcPts val="409"/>
              </a:spcBef>
              <a:buSzPct val="134042"/>
              <a:buFont typeface="Roboto Bk"/>
              <a:buChar char="•"/>
              <a:tabLst>
                <a:tab pos="520700" algn="l"/>
              </a:tabLst>
            </a:pPr>
            <a:r>
              <a:rPr dirty="0" sz="2350" i="1">
                <a:latin typeface="Cambria"/>
                <a:cs typeface="Cambria"/>
              </a:rPr>
              <a:t>Amul's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USP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is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often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associated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cooperative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structure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"Amul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Girl"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mascot, </a:t>
            </a:r>
            <a:r>
              <a:rPr dirty="0" sz="2350" spc="65" i="1">
                <a:latin typeface="Cambria"/>
                <a:cs typeface="Cambria"/>
              </a:rPr>
              <a:t>which</a:t>
            </a:r>
            <a:r>
              <a:rPr dirty="0" sz="2350" spc="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has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been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15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symbol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decades.</a:t>
            </a:r>
            <a:endParaRPr sz="2350">
              <a:latin typeface="Cambria"/>
              <a:cs typeface="Cambria"/>
            </a:endParaRPr>
          </a:p>
          <a:p>
            <a:pPr marL="520700" indent="-177165">
              <a:lnSpc>
                <a:spcPts val="2870"/>
              </a:lnSpc>
              <a:buSzPct val="134042"/>
              <a:buFont typeface="Roboto Bk"/>
              <a:buChar char="•"/>
              <a:tabLst>
                <a:tab pos="520700" algn="l"/>
              </a:tabLst>
            </a:pPr>
            <a:r>
              <a:rPr dirty="0" sz="2350" spc="75" i="1">
                <a:latin typeface="Cambria"/>
                <a:cs typeface="Cambria"/>
              </a:rPr>
              <a:t>Amul</a:t>
            </a:r>
            <a:r>
              <a:rPr dirty="0" sz="2350" spc="80" i="1">
                <a:latin typeface="Cambria"/>
                <a:cs typeface="Cambria"/>
              </a:rPr>
              <a:t> is </a:t>
            </a:r>
            <a:r>
              <a:rPr dirty="0" sz="2350" spc="90" i="1">
                <a:latin typeface="Cambria"/>
                <a:cs typeface="Cambria"/>
              </a:rPr>
              <a:t>known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wide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range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products,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including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milk,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butter,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cheese,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and</a:t>
            </a:r>
            <a:endParaRPr sz="2350">
              <a:latin typeface="Cambria"/>
              <a:cs typeface="Cambria"/>
            </a:endParaRPr>
          </a:p>
          <a:p>
            <a:pPr marL="330835">
              <a:lnSpc>
                <a:spcPts val="2730"/>
              </a:lnSpc>
            </a:pPr>
            <a:r>
              <a:rPr dirty="0" sz="2350" i="1">
                <a:latin typeface="Cambria"/>
                <a:cs typeface="Cambria"/>
              </a:rPr>
              <a:t>ice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cream,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it's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often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seen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as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symbol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quality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taste.</a:t>
            </a:r>
            <a:endParaRPr sz="2350">
              <a:latin typeface="Cambria"/>
              <a:cs typeface="Cambria"/>
            </a:endParaRPr>
          </a:p>
          <a:p>
            <a:pPr marL="37465">
              <a:lnSpc>
                <a:spcPts val="5350"/>
              </a:lnSpc>
              <a:spcBef>
                <a:spcPts val="25"/>
              </a:spcBef>
            </a:pPr>
            <a:r>
              <a:rPr dirty="0" sz="4500" spc="-70">
                <a:solidFill>
                  <a:srgbClr val="BF0000"/>
                </a:solidFill>
                <a:latin typeface="Segoe UI Symbol"/>
                <a:cs typeface="Segoe UI Symbol"/>
              </a:rPr>
              <a:t>❖</a:t>
            </a:r>
            <a:endParaRPr sz="4500">
              <a:latin typeface="Segoe UI Symbol"/>
              <a:cs typeface="Segoe UI Symbol"/>
            </a:endParaRPr>
          </a:p>
          <a:p>
            <a:pPr marR="492759" indent="202565">
              <a:lnSpc>
                <a:spcPct val="97000"/>
              </a:lnSpc>
              <a:spcBef>
                <a:spcPts val="70"/>
              </a:spcBef>
              <a:buSzPct val="133333"/>
              <a:buFont typeface="Roboto Bk"/>
              <a:buChar char="•"/>
              <a:tabLst>
                <a:tab pos="202565" algn="l"/>
              </a:tabLst>
            </a:pPr>
            <a:r>
              <a:rPr dirty="0" sz="2550" spc="50" i="1">
                <a:latin typeface="Cambria"/>
                <a:cs typeface="Cambria"/>
              </a:rPr>
              <a:t>Online</a:t>
            </a:r>
            <a:r>
              <a:rPr dirty="0" sz="2550" spc="3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communication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50" i="1">
                <a:latin typeface="Cambria"/>
                <a:cs typeface="Cambria"/>
              </a:rPr>
              <a:t> essential </a:t>
            </a:r>
            <a:r>
              <a:rPr dirty="0" sz="2550" i="1">
                <a:latin typeface="Cambria"/>
                <a:cs typeface="Cambria"/>
              </a:rPr>
              <a:t>for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brands</a:t>
            </a:r>
            <a:r>
              <a:rPr dirty="0" sz="2550" spc="50" i="1">
                <a:latin typeface="Cambria"/>
                <a:cs typeface="Cambria"/>
              </a:rPr>
              <a:t> like </a:t>
            </a:r>
            <a:r>
              <a:rPr dirty="0" sz="2550" spc="85" i="1">
                <a:latin typeface="Cambria"/>
                <a:cs typeface="Cambria"/>
              </a:rPr>
              <a:t>Amul</a:t>
            </a:r>
            <a:r>
              <a:rPr dirty="0" sz="2550" spc="4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to </a:t>
            </a:r>
            <a:r>
              <a:rPr dirty="0" sz="2550" spc="50" i="1">
                <a:latin typeface="Cambria"/>
                <a:cs typeface="Cambria"/>
              </a:rPr>
              <a:t>connect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consumers,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promote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products,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provide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updates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 </a:t>
            </a:r>
            <a:r>
              <a:rPr dirty="0" sz="2550" spc="50" i="1">
                <a:latin typeface="Cambria"/>
                <a:cs typeface="Cambria"/>
              </a:rPr>
              <a:t>information.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They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use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websites,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social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media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platforms,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email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marketing,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 </a:t>
            </a:r>
            <a:r>
              <a:rPr dirty="0" sz="2550" i="1">
                <a:latin typeface="Cambria"/>
                <a:cs typeface="Cambria"/>
              </a:rPr>
              <a:t>mobile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apps</a:t>
            </a:r>
            <a:r>
              <a:rPr dirty="0" sz="2550" spc="1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engage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with</a:t>
            </a:r>
            <a:r>
              <a:rPr dirty="0" sz="2550" spc="1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audience,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share</a:t>
            </a:r>
            <a:r>
              <a:rPr dirty="0" sz="2550" spc="1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details,</a:t>
            </a:r>
            <a:r>
              <a:rPr dirty="0" sz="2550" spc="1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run</a:t>
            </a:r>
            <a:r>
              <a:rPr dirty="0" sz="2550" spc="160" i="1">
                <a:latin typeface="Cambria"/>
                <a:cs typeface="Cambria"/>
              </a:rPr>
              <a:t> </a:t>
            </a:r>
            <a:r>
              <a:rPr dirty="0" sz="2550" spc="40" i="1">
                <a:latin typeface="Cambria"/>
                <a:cs typeface="Cambria"/>
              </a:rPr>
              <a:t>promotions,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address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customer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inquiries.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This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digital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presence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helps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them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stay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competitive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build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stronger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brand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image.</a:t>
            </a:r>
            <a:endParaRPr sz="2550">
              <a:latin typeface="Cambria"/>
              <a:cs typeface="Cambria"/>
            </a:endParaRPr>
          </a:p>
          <a:p>
            <a:pPr marL="27940">
              <a:lnSpc>
                <a:spcPct val="100000"/>
              </a:lnSpc>
              <a:spcBef>
                <a:spcPts val="690"/>
              </a:spcBef>
            </a:pPr>
            <a:r>
              <a:rPr dirty="0" sz="4850" spc="-105">
                <a:solidFill>
                  <a:srgbClr val="002060"/>
                </a:solidFill>
                <a:latin typeface="Segoe UI Symbol"/>
                <a:cs typeface="Segoe UI Symbol"/>
              </a:rPr>
              <a:t>❖</a:t>
            </a:r>
            <a:endParaRPr sz="4850">
              <a:latin typeface="Segoe UI Symbol"/>
              <a:cs typeface="Segoe UI Symbo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13810" y="6462819"/>
            <a:ext cx="3326765" cy="546100"/>
            <a:chOff x="713810" y="6462819"/>
            <a:chExt cx="3326765" cy="546100"/>
          </a:xfrm>
        </p:grpSpPr>
        <p:sp>
          <p:nvSpPr>
            <p:cNvPr id="8" name="object 8" descr=""/>
            <p:cNvSpPr/>
            <p:nvPr/>
          </p:nvSpPr>
          <p:spPr>
            <a:xfrm>
              <a:off x="713810" y="6462819"/>
              <a:ext cx="3292475" cy="546100"/>
            </a:xfrm>
            <a:custGeom>
              <a:avLst/>
              <a:gdLst/>
              <a:ahLst/>
              <a:cxnLst/>
              <a:rect l="l" t="t" r="r" b="b"/>
              <a:pathLst>
                <a:path w="3292475" h="546100">
                  <a:moveTo>
                    <a:pt x="3292475" y="546100"/>
                  </a:moveTo>
                  <a:lnTo>
                    <a:pt x="0" y="546100"/>
                  </a:lnTo>
                  <a:lnTo>
                    <a:pt x="0" y="0"/>
                  </a:lnTo>
                  <a:lnTo>
                    <a:pt x="3292475" y="0"/>
                  </a:lnTo>
                  <a:lnTo>
                    <a:pt x="3292475" y="546100"/>
                  </a:lnTo>
                  <a:close/>
                </a:path>
              </a:pathLst>
            </a:custGeom>
            <a:solidFill>
              <a:srgbClr val="F6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259" y="6569820"/>
              <a:ext cx="3307841" cy="414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510" y="268244"/>
            <a:ext cx="517525" cy="7410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4700" spc="-10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700">
              <a:latin typeface="Segoe UI Symbol"/>
              <a:cs typeface="Segoe UI Symbo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686" y="523401"/>
            <a:ext cx="2270515" cy="4508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769" y="3141976"/>
            <a:ext cx="2627163" cy="32771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003" y="5058908"/>
            <a:ext cx="2502920" cy="3733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14835" y="1003346"/>
            <a:ext cx="11508740" cy="606615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237490" indent="-177165">
              <a:lnSpc>
                <a:spcPct val="100000"/>
              </a:lnSpc>
              <a:spcBef>
                <a:spcPts val="855"/>
              </a:spcBef>
              <a:buSzPct val="117021"/>
              <a:buFont typeface="Roboto Bk"/>
              <a:buChar char="•"/>
              <a:tabLst>
                <a:tab pos="237490" algn="l"/>
              </a:tabLst>
            </a:pPr>
            <a:r>
              <a:rPr dirty="0" sz="2350" spc="75" i="1">
                <a:latin typeface="Cambria"/>
                <a:cs typeface="Cambria"/>
              </a:rPr>
              <a:t>Amul </a:t>
            </a:r>
            <a:r>
              <a:rPr dirty="0" sz="2350" spc="80" i="1">
                <a:latin typeface="Cambria"/>
                <a:cs typeface="Cambria"/>
              </a:rPr>
              <a:t>is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75" i="1">
                <a:latin typeface="Cambria"/>
                <a:cs typeface="Cambria"/>
              </a:rPr>
              <a:t> well-</a:t>
            </a:r>
            <a:r>
              <a:rPr dirty="0" sz="2350" i="1">
                <a:latin typeface="Cambria"/>
                <a:cs typeface="Cambria"/>
              </a:rPr>
              <a:t>established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trusted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India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strong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presence.</a:t>
            </a:r>
            <a:endParaRPr sz="2350">
              <a:latin typeface="Cambria"/>
              <a:cs typeface="Cambria"/>
            </a:endParaRPr>
          </a:p>
          <a:p>
            <a:pPr marL="164465" indent="-164465">
              <a:lnSpc>
                <a:spcPct val="100000"/>
              </a:lnSpc>
              <a:spcBef>
                <a:spcPts val="1070"/>
              </a:spcBef>
              <a:buSzPct val="110638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mbria"/>
                <a:cs typeface="Cambria"/>
              </a:rPr>
              <a:t>It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offers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wide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range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products,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from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milk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butter,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cheese,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ice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cream.</a:t>
            </a:r>
            <a:endParaRPr sz="2350">
              <a:latin typeface="Cambria"/>
              <a:cs typeface="Cambria"/>
            </a:endParaRPr>
          </a:p>
          <a:p>
            <a:pPr lvl="1" marL="47625" marR="790575" indent="177165">
              <a:lnSpc>
                <a:spcPct val="101400"/>
              </a:lnSpc>
              <a:spcBef>
                <a:spcPts val="890"/>
              </a:spcBef>
              <a:buSzPct val="110869"/>
              <a:buFont typeface="Roboto Bk"/>
              <a:buChar char="•"/>
              <a:tabLst>
                <a:tab pos="224790" algn="l"/>
              </a:tabLst>
            </a:pPr>
            <a:r>
              <a:rPr dirty="0" sz="2300">
                <a:latin typeface="Cambria"/>
                <a:cs typeface="Cambria"/>
              </a:rPr>
              <a:t>It</a:t>
            </a:r>
            <a:r>
              <a:rPr dirty="0" sz="2300" spc="15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operates</a:t>
            </a:r>
            <a:r>
              <a:rPr dirty="0" sz="2300" spc="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on</a:t>
            </a:r>
            <a:r>
              <a:rPr dirty="0" sz="2300" spc="1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</a:t>
            </a:r>
            <a:r>
              <a:rPr dirty="0" sz="2300" spc="1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cooperative</a:t>
            </a:r>
            <a:r>
              <a:rPr dirty="0" sz="2300" spc="9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model,</a:t>
            </a:r>
            <a:r>
              <a:rPr dirty="0" sz="2300" spc="15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involving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millions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of</a:t>
            </a:r>
            <a:r>
              <a:rPr dirty="0" sz="2300" spc="13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farmers,</a:t>
            </a:r>
            <a:r>
              <a:rPr dirty="0" sz="2300" spc="15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which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ensures</a:t>
            </a:r>
            <a:r>
              <a:rPr dirty="0" sz="2300" spc="60">
                <a:latin typeface="Cambria"/>
                <a:cs typeface="Cambria"/>
              </a:rPr>
              <a:t> </a:t>
            </a:r>
            <a:r>
              <a:rPr dirty="0" sz="2300" spc="-50">
                <a:latin typeface="Cambria"/>
                <a:cs typeface="Cambria"/>
              </a:rPr>
              <a:t>a </a:t>
            </a:r>
            <a:r>
              <a:rPr dirty="0" sz="2300">
                <a:latin typeface="Cambria"/>
                <a:cs typeface="Cambria"/>
              </a:rPr>
              <a:t>consistent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milk</a:t>
            </a:r>
            <a:r>
              <a:rPr dirty="0" sz="2300" spc="16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supply.</a:t>
            </a:r>
            <a:endParaRPr sz="230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  <a:spcBef>
                <a:spcPts val="840"/>
              </a:spcBef>
            </a:pPr>
            <a:r>
              <a:rPr dirty="0" sz="4500" spc="-6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500">
              <a:latin typeface="Segoe UI Symbol"/>
              <a:cs typeface="Segoe UI Symbol"/>
            </a:endParaRPr>
          </a:p>
          <a:p>
            <a:pPr lvl="1" marL="224790" indent="-164465">
              <a:lnSpc>
                <a:spcPts val="2810"/>
              </a:lnSpc>
              <a:spcBef>
                <a:spcPts val="560"/>
              </a:spcBef>
              <a:buSzPct val="106382"/>
              <a:buFont typeface="Roboto Bk"/>
              <a:buChar char="•"/>
              <a:tabLst>
                <a:tab pos="224790" algn="l"/>
              </a:tabLst>
            </a:pPr>
            <a:r>
              <a:rPr dirty="0" sz="2350" i="1">
                <a:latin typeface="Cambria"/>
                <a:cs typeface="Cambria"/>
              </a:rPr>
              <a:t>Primarily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90" i="1">
                <a:latin typeface="Cambria"/>
                <a:cs typeface="Cambria"/>
              </a:rPr>
              <a:t>known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India,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Amul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has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limited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international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presence.</a:t>
            </a:r>
            <a:endParaRPr sz="2350">
              <a:latin typeface="Cambria"/>
              <a:cs typeface="Cambria"/>
            </a:endParaRPr>
          </a:p>
          <a:p>
            <a:pPr lvl="1" marL="224790" indent="-164465">
              <a:lnSpc>
                <a:spcPts val="2810"/>
              </a:lnSpc>
              <a:buSzPct val="106382"/>
              <a:buFont typeface="Roboto Bk"/>
              <a:buChar char="•"/>
              <a:tabLst>
                <a:tab pos="224790" algn="l"/>
              </a:tabLst>
            </a:pPr>
            <a:r>
              <a:rPr dirty="0" sz="2350" i="1">
                <a:latin typeface="Cambria"/>
                <a:cs typeface="Cambria"/>
              </a:rPr>
              <a:t>Competition: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Faces</a:t>
            </a:r>
            <a:r>
              <a:rPr dirty="0" sz="2350" spc="15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intense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competition</a:t>
            </a:r>
            <a:endParaRPr sz="2350">
              <a:latin typeface="Cambria"/>
              <a:cs typeface="Cambria"/>
            </a:endParaRPr>
          </a:p>
          <a:p>
            <a:pPr lvl="1" marL="224790" indent="-164465">
              <a:lnSpc>
                <a:spcPct val="100000"/>
              </a:lnSpc>
              <a:spcBef>
                <a:spcPts val="200"/>
              </a:spcBef>
              <a:buSzPct val="106382"/>
              <a:buFont typeface="Roboto Bk"/>
              <a:buChar char="•"/>
              <a:tabLst>
                <a:tab pos="224790" algn="l"/>
              </a:tabLst>
            </a:pPr>
            <a:r>
              <a:rPr dirty="0" sz="2350" i="1">
                <a:latin typeface="Cambria"/>
                <a:cs typeface="Cambria"/>
              </a:rPr>
              <a:t>Faces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intense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competition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from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other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brands,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both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local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international.</a:t>
            </a:r>
            <a:endParaRPr sz="2350">
              <a:latin typeface="Cambria"/>
              <a:cs typeface="Cambria"/>
            </a:endParaRPr>
          </a:p>
          <a:p>
            <a:pPr marL="76835">
              <a:lnSpc>
                <a:spcPts val="4645"/>
              </a:lnSpc>
              <a:spcBef>
                <a:spcPts val="660"/>
              </a:spcBef>
            </a:pPr>
            <a:r>
              <a:rPr dirty="0" sz="4100" spc="-70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100">
              <a:latin typeface="Segoe UI Symbol"/>
              <a:cs typeface="Segoe UI Symbol"/>
            </a:endParaRPr>
          </a:p>
          <a:p>
            <a:pPr lvl="1" marL="224790" indent="-164465">
              <a:lnSpc>
                <a:spcPts val="2535"/>
              </a:lnSpc>
              <a:buSzPct val="106382"/>
              <a:buFont typeface="Roboto Bk"/>
              <a:buChar char="•"/>
              <a:tabLst>
                <a:tab pos="224790" algn="l"/>
              </a:tabLst>
            </a:pPr>
            <a:r>
              <a:rPr dirty="0" sz="2350" i="1">
                <a:latin typeface="Cambria"/>
                <a:cs typeface="Cambria"/>
              </a:rPr>
              <a:t>There's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potential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expand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footprint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international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markets.</a:t>
            </a:r>
            <a:endParaRPr sz="2350">
              <a:latin typeface="Cambria"/>
              <a:cs typeface="Cambria"/>
            </a:endParaRPr>
          </a:p>
          <a:p>
            <a:pPr lvl="1" marL="47625" marR="5080" indent="177165">
              <a:lnSpc>
                <a:spcPts val="2800"/>
              </a:lnSpc>
              <a:spcBef>
                <a:spcPts val="100"/>
              </a:spcBef>
              <a:buSzPct val="106382"/>
              <a:buFont typeface="Roboto Bk"/>
              <a:buChar char="•"/>
              <a:tabLst>
                <a:tab pos="224790" algn="l"/>
              </a:tabLst>
            </a:pPr>
            <a:r>
              <a:rPr dirty="0" sz="2350" i="1">
                <a:latin typeface="Cambria"/>
                <a:cs typeface="Cambria"/>
              </a:rPr>
              <a:t>Health-</a:t>
            </a:r>
            <a:r>
              <a:rPr dirty="0" sz="2350" spc="55" i="1">
                <a:latin typeface="Cambria"/>
                <a:cs typeface="Cambria"/>
              </a:rPr>
              <a:t>Conscious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Consumers: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The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growing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trend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towards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health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wellness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opens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up </a:t>
            </a:r>
            <a:r>
              <a:rPr dirty="0" sz="2350" i="1">
                <a:latin typeface="Cambria"/>
                <a:cs typeface="Cambria"/>
              </a:rPr>
              <a:t>opportunities</a:t>
            </a:r>
            <a:r>
              <a:rPr dirty="0" sz="2350" spc="2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2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healthier</a:t>
            </a:r>
            <a:r>
              <a:rPr dirty="0" sz="2350" spc="2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22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products.</a:t>
            </a:r>
            <a:endParaRPr sz="2350">
              <a:latin typeface="Cambria"/>
              <a:cs typeface="Cambria"/>
            </a:endParaRPr>
          </a:p>
          <a:p>
            <a:pPr marL="20955">
              <a:lnSpc>
                <a:spcPts val="4620"/>
              </a:lnSpc>
            </a:pPr>
            <a:r>
              <a:rPr dirty="0" sz="4500" spc="-6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500">
              <a:latin typeface="Segoe UI Symbol"/>
              <a:cs typeface="Segoe UI Symbo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30245" y="6616432"/>
            <a:ext cx="1712595" cy="328295"/>
          </a:xfrm>
          <a:custGeom>
            <a:avLst/>
            <a:gdLst/>
            <a:ahLst/>
            <a:cxnLst/>
            <a:rect l="l" t="t" r="r" b="b"/>
            <a:pathLst>
              <a:path w="1712595" h="328295">
                <a:moveTo>
                  <a:pt x="308148" y="323849"/>
                </a:moveTo>
                <a:lnTo>
                  <a:pt x="197352" y="323849"/>
                </a:lnTo>
                <a:lnTo>
                  <a:pt x="202517" y="281939"/>
                </a:lnTo>
                <a:lnTo>
                  <a:pt x="208276" y="276859"/>
                </a:lnTo>
                <a:lnTo>
                  <a:pt x="214904" y="271779"/>
                </a:lnTo>
                <a:lnTo>
                  <a:pt x="222402" y="267969"/>
                </a:lnTo>
                <a:lnTo>
                  <a:pt x="230770" y="265429"/>
                </a:lnTo>
                <a:lnTo>
                  <a:pt x="281161" y="63499"/>
                </a:lnTo>
                <a:lnTo>
                  <a:pt x="276015" y="60959"/>
                </a:lnTo>
                <a:lnTo>
                  <a:pt x="271014" y="57149"/>
                </a:lnTo>
                <a:lnTo>
                  <a:pt x="266158" y="52069"/>
                </a:lnTo>
                <a:lnTo>
                  <a:pt x="264365" y="49653"/>
                </a:lnTo>
                <a:lnTo>
                  <a:pt x="273028" y="15263"/>
                </a:lnTo>
                <a:lnTo>
                  <a:pt x="276417" y="6349"/>
                </a:lnTo>
                <a:lnTo>
                  <a:pt x="290747" y="2539"/>
                </a:lnTo>
                <a:lnTo>
                  <a:pt x="316206" y="0"/>
                </a:lnTo>
                <a:lnTo>
                  <a:pt x="359297" y="0"/>
                </a:lnTo>
                <a:lnTo>
                  <a:pt x="370030" y="1269"/>
                </a:lnTo>
                <a:lnTo>
                  <a:pt x="344307" y="102869"/>
                </a:lnTo>
                <a:lnTo>
                  <a:pt x="444113" y="102869"/>
                </a:lnTo>
                <a:lnTo>
                  <a:pt x="448343" y="105409"/>
                </a:lnTo>
                <a:lnTo>
                  <a:pt x="456790" y="115569"/>
                </a:lnTo>
                <a:lnTo>
                  <a:pt x="461672" y="128269"/>
                </a:lnTo>
                <a:lnTo>
                  <a:pt x="463563" y="144779"/>
                </a:lnTo>
                <a:lnTo>
                  <a:pt x="463170" y="151129"/>
                </a:lnTo>
                <a:lnTo>
                  <a:pt x="365286" y="151129"/>
                </a:lnTo>
                <a:lnTo>
                  <a:pt x="356575" y="152399"/>
                </a:lnTo>
                <a:lnTo>
                  <a:pt x="338759" y="157479"/>
                </a:lnTo>
                <a:lnTo>
                  <a:pt x="329654" y="162559"/>
                </a:lnTo>
                <a:lnTo>
                  <a:pt x="303931" y="266699"/>
                </a:lnTo>
                <a:lnTo>
                  <a:pt x="309696" y="269239"/>
                </a:lnTo>
                <a:lnTo>
                  <a:pt x="314869" y="273049"/>
                </a:lnTo>
                <a:lnTo>
                  <a:pt x="319448" y="278129"/>
                </a:lnTo>
                <a:lnTo>
                  <a:pt x="323434" y="284479"/>
                </a:lnTo>
                <a:lnTo>
                  <a:pt x="308148" y="323849"/>
                </a:lnTo>
                <a:close/>
              </a:path>
              <a:path w="1712595" h="328295">
                <a:moveTo>
                  <a:pt x="35737" y="91439"/>
                </a:moveTo>
                <a:lnTo>
                  <a:pt x="0" y="87629"/>
                </a:lnTo>
                <a:lnTo>
                  <a:pt x="18448" y="13969"/>
                </a:lnTo>
                <a:lnTo>
                  <a:pt x="273353" y="13969"/>
                </a:lnTo>
                <a:lnTo>
                  <a:pt x="273028" y="15263"/>
                </a:lnTo>
                <a:lnTo>
                  <a:pt x="261447" y="45719"/>
                </a:lnTo>
                <a:lnTo>
                  <a:pt x="264365" y="49653"/>
                </a:lnTo>
                <a:lnTo>
                  <a:pt x="258318" y="73659"/>
                </a:lnTo>
                <a:lnTo>
                  <a:pt x="53026" y="73659"/>
                </a:lnTo>
                <a:lnTo>
                  <a:pt x="48036" y="81279"/>
                </a:lnTo>
                <a:lnTo>
                  <a:pt x="42273" y="87629"/>
                </a:lnTo>
                <a:lnTo>
                  <a:pt x="35737" y="91439"/>
                </a:lnTo>
                <a:close/>
              </a:path>
              <a:path w="1712595" h="328295">
                <a:moveTo>
                  <a:pt x="264365" y="49653"/>
                </a:moveTo>
                <a:lnTo>
                  <a:pt x="261447" y="45719"/>
                </a:lnTo>
                <a:lnTo>
                  <a:pt x="273028" y="15263"/>
                </a:lnTo>
                <a:lnTo>
                  <a:pt x="264365" y="49653"/>
                </a:lnTo>
                <a:close/>
              </a:path>
              <a:path w="1712595" h="328295">
                <a:moveTo>
                  <a:pt x="124817" y="323849"/>
                </a:moveTo>
                <a:lnTo>
                  <a:pt x="12123" y="323849"/>
                </a:lnTo>
                <a:lnTo>
                  <a:pt x="17921" y="279399"/>
                </a:lnTo>
                <a:lnTo>
                  <a:pt x="23515" y="274319"/>
                </a:lnTo>
                <a:lnTo>
                  <a:pt x="30071" y="270509"/>
                </a:lnTo>
                <a:lnTo>
                  <a:pt x="37588" y="266699"/>
                </a:lnTo>
                <a:lnTo>
                  <a:pt x="46068" y="262889"/>
                </a:lnTo>
                <a:lnTo>
                  <a:pt x="93296" y="73659"/>
                </a:lnTo>
                <a:lnTo>
                  <a:pt x="168566" y="73659"/>
                </a:lnTo>
                <a:lnTo>
                  <a:pt x="120916" y="264159"/>
                </a:lnTo>
                <a:lnTo>
                  <a:pt x="126820" y="266699"/>
                </a:lnTo>
                <a:lnTo>
                  <a:pt x="132091" y="271779"/>
                </a:lnTo>
                <a:lnTo>
                  <a:pt x="136729" y="275589"/>
                </a:lnTo>
                <a:lnTo>
                  <a:pt x="140735" y="280669"/>
                </a:lnTo>
                <a:lnTo>
                  <a:pt x="124817" y="323849"/>
                </a:lnTo>
                <a:close/>
              </a:path>
              <a:path w="1712595" h="328295">
                <a:moveTo>
                  <a:pt x="219378" y="92709"/>
                </a:moveTo>
                <a:lnTo>
                  <a:pt x="213826" y="86359"/>
                </a:lnTo>
                <a:lnTo>
                  <a:pt x="210629" y="81279"/>
                </a:lnTo>
                <a:lnTo>
                  <a:pt x="209785" y="73659"/>
                </a:lnTo>
                <a:lnTo>
                  <a:pt x="258318" y="73659"/>
                </a:lnTo>
                <a:lnTo>
                  <a:pt x="254799" y="87629"/>
                </a:lnTo>
                <a:lnTo>
                  <a:pt x="219378" y="92709"/>
                </a:lnTo>
                <a:close/>
              </a:path>
              <a:path w="1712595" h="328295">
                <a:moveTo>
                  <a:pt x="588685" y="91439"/>
                </a:moveTo>
                <a:lnTo>
                  <a:pt x="548929" y="91439"/>
                </a:lnTo>
                <a:lnTo>
                  <a:pt x="559234" y="90169"/>
                </a:lnTo>
                <a:lnTo>
                  <a:pt x="578789" y="90169"/>
                </a:lnTo>
                <a:lnTo>
                  <a:pt x="588685" y="91439"/>
                </a:lnTo>
                <a:close/>
              </a:path>
              <a:path w="1712595" h="328295">
                <a:moveTo>
                  <a:pt x="589278" y="323849"/>
                </a:moveTo>
                <a:lnTo>
                  <a:pt x="454235" y="323849"/>
                </a:lnTo>
                <a:lnTo>
                  <a:pt x="459401" y="281939"/>
                </a:lnTo>
                <a:lnTo>
                  <a:pt x="465159" y="276859"/>
                </a:lnTo>
                <a:lnTo>
                  <a:pt x="471788" y="271779"/>
                </a:lnTo>
                <a:lnTo>
                  <a:pt x="479286" y="267969"/>
                </a:lnTo>
                <a:lnTo>
                  <a:pt x="487653" y="265429"/>
                </a:lnTo>
                <a:lnTo>
                  <a:pt x="515379" y="153669"/>
                </a:lnTo>
                <a:lnTo>
                  <a:pt x="510233" y="151129"/>
                </a:lnTo>
                <a:lnTo>
                  <a:pt x="505232" y="147319"/>
                </a:lnTo>
                <a:lnTo>
                  <a:pt x="500376" y="142239"/>
                </a:lnTo>
                <a:lnTo>
                  <a:pt x="495665" y="135889"/>
                </a:lnTo>
                <a:lnTo>
                  <a:pt x="510740" y="96519"/>
                </a:lnTo>
                <a:lnTo>
                  <a:pt x="524682" y="93979"/>
                </a:lnTo>
                <a:lnTo>
                  <a:pt x="537412" y="91439"/>
                </a:lnTo>
                <a:lnTo>
                  <a:pt x="598661" y="91439"/>
                </a:lnTo>
                <a:lnTo>
                  <a:pt x="593713" y="107802"/>
                </a:lnTo>
                <a:lnTo>
                  <a:pt x="593354" y="107949"/>
                </a:lnTo>
                <a:lnTo>
                  <a:pt x="593284" y="109219"/>
                </a:lnTo>
                <a:lnTo>
                  <a:pt x="665449" y="109219"/>
                </a:lnTo>
                <a:lnTo>
                  <a:pt x="651422" y="161289"/>
                </a:lnTo>
                <a:lnTo>
                  <a:pt x="627335" y="161289"/>
                </a:lnTo>
                <a:lnTo>
                  <a:pt x="613189" y="162559"/>
                </a:lnTo>
                <a:lnTo>
                  <a:pt x="601322" y="163829"/>
                </a:lnTo>
                <a:lnTo>
                  <a:pt x="591736" y="166369"/>
                </a:lnTo>
                <a:lnTo>
                  <a:pt x="584429" y="171449"/>
                </a:lnTo>
                <a:lnTo>
                  <a:pt x="561974" y="261619"/>
                </a:lnTo>
                <a:lnTo>
                  <a:pt x="575528" y="265429"/>
                </a:lnTo>
                <a:lnTo>
                  <a:pt x="587196" y="269239"/>
                </a:lnTo>
                <a:lnTo>
                  <a:pt x="596981" y="275589"/>
                </a:lnTo>
                <a:lnTo>
                  <a:pt x="604880" y="283209"/>
                </a:lnTo>
                <a:lnTo>
                  <a:pt x="589278" y="323849"/>
                </a:lnTo>
                <a:close/>
              </a:path>
              <a:path w="1712595" h="328295">
                <a:moveTo>
                  <a:pt x="665449" y="109219"/>
                </a:moveTo>
                <a:lnTo>
                  <a:pt x="593284" y="109219"/>
                </a:lnTo>
                <a:lnTo>
                  <a:pt x="593713" y="107802"/>
                </a:lnTo>
                <a:lnTo>
                  <a:pt x="611838" y="100329"/>
                </a:lnTo>
                <a:lnTo>
                  <a:pt x="620838" y="96519"/>
                </a:lnTo>
                <a:lnTo>
                  <a:pt x="629285" y="93979"/>
                </a:lnTo>
                <a:lnTo>
                  <a:pt x="637178" y="92709"/>
                </a:lnTo>
                <a:lnTo>
                  <a:pt x="644518" y="91439"/>
                </a:lnTo>
                <a:lnTo>
                  <a:pt x="654006" y="91439"/>
                </a:lnTo>
                <a:lnTo>
                  <a:pt x="662123" y="93979"/>
                </a:lnTo>
                <a:lnTo>
                  <a:pt x="668870" y="96519"/>
                </a:lnTo>
                <a:lnTo>
                  <a:pt x="665449" y="109219"/>
                </a:lnTo>
                <a:close/>
              </a:path>
              <a:path w="1712595" h="328295">
                <a:moveTo>
                  <a:pt x="444113" y="102869"/>
                </a:moveTo>
                <a:lnTo>
                  <a:pt x="344659" y="102869"/>
                </a:lnTo>
                <a:lnTo>
                  <a:pt x="351230" y="100329"/>
                </a:lnTo>
                <a:lnTo>
                  <a:pt x="364021" y="96519"/>
                </a:lnTo>
                <a:lnTo>
                  <a:pt x="382047" y="93979"/>
                </a:lnTo>
                <a:lnTo>
                  <a:pt x="390112" y="92709"/>
                </a:lnTo>
                <a:lnTo>
                  <a:pt x="397544" y="92709"/>
                </a:lnTo>
                <a:lnTo>
                  <a:pt x="418720" y="93979"/>
                </a:lnTo>
                <a:lnTo>
                  <a:pt x="435654" y="97789"/>
                </a:lnTo>
                <a:lnTo>
                  <a:pt x="444113" y="102869"/>
                </a:lnTo>
                <a:close/>
              </a:path>
              <a:path w="1712595" h="328295">
                <a:moveTo>
                  <a:pt x="740509" y="327659"/>
                </a:moveTo>
                <a:lnTo>
                  <a:pt x="727502" y="327659"/>
                </a:lnTo>
                <a:lnTo>
                  <a:pt x="702063" y="326389"/>
                </a:lnTo>
                <a:lnTo>
                  <a:pt x="663954" y="311149"/>
                </a:lnTo>
                <a:lnTo>
                  <a:pt x="639029" y="260349"/>
                </a:lnTo>
                <a:lnTo>
                  <a:pt x="639444" y="237489"/>
                </a:lnTo>
                <a:lnTo>
                  <a:pt x="648780" y="195579"/>
                </a:lnTo>
                <a:lnTo>
                  <a:pt x="667835" y="154939"/>
                </a:lnTo>
                <a:lnTo>
                  <a:pt x="693570" y="124459"/>
                </a:lnTo>
                <a:lnTo>
                  <a:pt x="742288" y="99059"/>
                </a:lnTo>
                <a:lnTo>
                  <a:pt x="783691" y="92709"/>
                </a:lnTo>
                <a:lnTo>
                  <a:pt x="803457" y="93979"/>
                </a:lnTo>
                <a:lnTo>
                  <a:pt x="844413" y="115569"/>
                </a:lnTo>
                <a:lnTo>
                  <a:pt x="854586" y="146049"/>
                </a:lnTo>
                <a:lnTo>
                  <a:pt x="854473" y="148589"/>
                </a:lnTo>
                <a:lnTo>
                  <a:pt x="768511" y="148589"/>
                </a:lnTo>
                <a:lnTo>
                  <a:pt x="761830" y="149859"/>
                </a:lnTo>
                <a:lnTo>
                  <a:pt x="731963" y="173989"/>
                </a:lnTo>
                <a:lnTo>
                  <a:pt x="728978" y="181609"/>
                </a:lnTo>
                <a:lnTo>
                  <a:pt x="851008" y="181609"/>
                </a:lnTo>
                <a:lnTo>
                  <a:pt x="848630" y="194309"/>
                </a:lnTo>
                <a:lnTo>
                  <a:pt x="842483" y="209549"/>
                </a:lnTo>
                <a:lnTo>
                  <a:pt x="833001" y="220979"/>
                </a:lnTo>
                <a:lnTo>
                  <a:pt x="820186" y="227329"/>
                </a:lnTo>
                <a:lnTo>
                  <a:pt x="804037" y="229869"/>
                </a:lnTo>
                <a:lnTo>
                  <a:pt x="715590" y="229869"/>
                </a:lnTo>
                <a:lnTo>
                  <a:pt x="714542" y="238759"/>
                </a:lnTo>
                <a:lnTo>
                  <a:pt x="740219" y="266699"/>
                </a:lnTo>
                <a:lnTo>
                  <a:pt x="815246" y="266699"/>
                </a:lnTo>
                <a:lnTo>
                  <a:pt x="819007" y="297179"/>
                </a:lnTo>
                <a:lnTo>
                  <a:pt x="815001" y="299719"/>
                </a:lnTo>
                <a:lnTo>
                  <a:pt x="810784" y="303529"/>
                </a:lnTo>
                <a:lnTo>
                  <a:pt x="806356" y="307339"/>
                </a:lnTo>
                <a:lnTo>
                  <a:pt x="802061" y="309879"/>
                </a:lnTo>
                <a:lnTo>
                  <a:pt x="795709" y="312419"/>
                </a:lnTo>
                <a:lnTo>
                  <a:pt x="787302" y="316229"/>
                </a:lnTo>
                <a:lnTo>
                  <a:pt x="776839" y="320039"/>
                </a:lnTo>
                <a:lnTo>
                  <a:pt x="753067" y="325119"/>
                </a:lnTo>
                <a:lnTo>
                  <a:pt x="740509" y="327659"/>
                </a:lnTo>
                <a:close/>
              </a:path>
              <a:path w="1712595" h="328295">
                <a:moveTo>
                  <a:pt x="931000" y="179069"/>
                </a:moveTo>
                <a:lnTo>
                  <a:pt x="880504" y="179069"/>
                </a:lnTo>
                <a:lnTo>
                  <a:pt x="878639" y="167639"/>
                </a:lnTo>
                <a:lnTo>
                  <a:pt x="878449" y="162559"/>
                </a:lnTo>
                <a:lnTo>
                  <a:pt x="878323" y="154939"/>
                </a:lnTo>
                <a:lnTo>
                  <a:pt x="879219" y="144779"/>
                </a:lnTo>
                <a:lnTo>
                  <a:pt x="881664" y="132079"/>
                </a:lnTo>
                <a:lnTo>
                  <a:pt x="882788" y="128269"/>
                </a:lnTo>
                <a:lnTo>
                  <a:pt x="884440" y="121919"/>
                </a:lnTo>
                <a:lnTo>
                  <a:pt x="935559" y="97789"/>
                </a:lnTo>
                <a:lnTo>
                  <a:pt x="984132" y="92709"/>
                </a:lnTo>
                <a:lnTo>
                  <a:pt x="1006408" y="93979"/>
                </a:lnTo>
                <a:lnTo>
                  <a:pt x="1050230" y="111759"/>
                </a:lnTo>
                <a:lnTo>
                  <a:pt x="1060851" y="137159"/>
                </a:lnTo>
                <a:lnTo>
                  <a:pt x="1060796" y="148589"/>
                </a:lnTo>
                <a:lnTo>
                  <a:pt x="948500" y="148589"/>
                </a:lnTo>
                <a:lnTo>
                  <a:pt x="945126" y="149859"/>
                </a:lnTo>
                <a:lnTo>
                  <a:pt x="942464" y="157479"/>
                </a:lnTo>
                <a:lnTo>
                  <a:pt x="939223" y="165099"/>
                </a:lnTo>
                <a:lnTo>
                  <a:pt x="935401" y="172719"/>
                </a:lnTo>
                <a:lnTo>
                  <a:pt x="931000" y="179069"/>
                </a:lnTo>
                <a:close/>
              </a:path>
              <a:path w="1712595" h="328295">
                <a:moveTo>
                  <a:pt x="593284" y="109219"/>
                </a:moveTo>
                <a:lnTo>
                  <a:pt x="593354" y="107949"/>
                </a:lnTo>
                <a:lnTo>
                  <a:pt x="593713" y="107802"/>
                </a:lnTo>
                <a:lnTo>
                  <a:pt x="593284" y="109219"/>
                </a:lnTo>
                <a:close/>
              </a:path>
              <a:path w="1712595" h="328295">
                <a:moveTo>
                  <a:pt x="851008" y="181609"/>
                </a:moveTo>
                <a:lnTo>
                  <a:pt x="728978" y="181609"/>
                </a:lnTo>
                <a:lnTo>
                  <a:pt x="784324" y="179069"/>
                </a:lnTo>
                <a:lnTo>
                  <a:pt x="784816" y="177799"/>
                </a:lnTo>
                <a:lnTo>
                  <a:pt x="785659" y="175259"/>
                </a:lnTo>
                <a:lnTo>
                  <a:pt x="786854" y="170179"/>
                </a:lnTo>
                <a:lnTo>
                  <a:pt x="788119" y="165099"/>
                </a:lnTo>
                <a:lnTo>
                  <a:pt x="787697" y="160019"/>
                </a:lnTo>
                <a:lnTo>
                  <a:pt x="783480" y="151129"/>
                </a:lnTo>
                <a:lnTo>
                  <a:pt x="777788" y="148589"/>
                </a:lnTo>
                <a:lnTo>
                  <a:pt x="854473" y="148589"/>
                </a:lnTo>
                <a:lnTo>
                  <a:pt x="853624" y="167639"/>
                </a:lnTo>
                <a:lnTo>
                  <a:pt x="851008" y="181609"/>
                </a:lnTo>
                <a:close/>
              </a:path>
              <a:path w="1712595" h="328295">
                <a:moveTo>
                  <a:pt x="900217" y="327659"/>
                </a:moveTo>
                <a:lnTo>
                  <a:pt x="860191" y="317499"/>
                </a:lnTo>
                <a:lnTo>
                  <a:pt x="838283" y="285749"/>
                </a:lnTo>
                <a:lnTo>
                  <a:pt x="837295" y="273049"/>
                </a:lnTo>
                <a:lnTo>
                  <a:pt x="839601" y="257809"/>
                </a:lnTo>
                <a:lnTo>
                  <a:pt x="861186" y="218439"/>
                </a:lnTo>
                <a:lnTo>
                  <a:pt x="901588" y="194309"/>
                </a:lnTo>
                <a:lnTo>
                  <a:pt x="937852" y="190499"/>
                </a:lnTo>
                <a:lnTo>
                  <a:pt x="979915" y="190499"/>
                </a:lnTo>
                <a:lnTo>
                  <a:pt x="983921" y="173989"/>
                </a:lnTo>
                <a:lnTo>
                  <a:pt x="985008" y="162559"/>
                </a:lnTo>
                <a:lnTo>
                  <a:pt x="981839" y="154939"/>
                </a:lnTo>
                <a:lnTo>
                  <a:pt x="974413" y="149859"/>
                </a:lnTo>
                <a:lnTo>
                  <a:pt x="962731" y="148589"/>
                </a:lnTo>
                <a:lnTo>
                  <a:pt x="1060796" y="148589"/>
                </a:lnTo>
                <a:lnTo>
                  <a:pt x="1060765" y="154939"/>
                </a:lnTo>
                <a:lnTo>
                  <a:pt x="1057082" y="175259"/>
                </a:lnTo>
                <a:lnTo>
                  <a:pt x="1042291" y="234949"/>
                </a:lnTo>
                <a:lnTo>
                  <a:pt x="946602" y="234949"/>
                </a:lnTo>
                <a:lnTo>
                  <a:pt x="934868" y="236219"/>
                </a:lnTo>
                <a:lnTo>
                  <a:pt x="925808" y="240029"/>
                </a:lnTo>
                <a:lnTo>
                  <a:pt x="919424" y="246379"/>
                </a:lnTo>
                <a:lnTo>
                  <a:pt x="915714" y="253999"/>
                </a:lnTo>
                <a:lnTo>
                  <a:pt x="914379" y="259079"/>
                </a:lnTo>
                <a:lnTo>
                  <a:pt x="914765" y="264159"/>
                </a:lnTo>
                <a:lnTo>
                  <a:pt x="918982" y="269239"/>
                </a:lnTo>
                <a:lnTo>
                  <a:pt x="923269" y="270509"/>
                </a:lnTo>
                <a:lnTo>
                  <a:pt x="1057188" y="270509"/>
                </a:lnTo>
                <a:lnTo>
                  <a:pt x="1047197" y="309879"/>
                </a:lnTo>
                <a:lnTo>
                  <a:pt x="967264" y="309879"/>
                </a:lnTo>
                <a:lnTo>
                  <a:pt x="967289" y="310175"/>
                </a:lnTo>
                <a:lnTo>
                  <a:pt x="957460" y="317499"/>
                </a:lnTo>
                <a:lnTo>
                  <a:pt x="942807" y="322579"/>
                </a:lnTo>
                <a:lnTo>
                  <a:pt x="923726" y="326389"/>
                </a:lnTo>
                <a:lnTo>
                  <a:pt x="900217" y="327659"/>
                </a:lnTo>
                <a:close/>
              </a:path>
              <a:path w="1712595" h="328295">
                <a:moveTo>
                  <a:pt x="442031" y="323849"/>
                </a:moveTo>
                <a:lnTo>
                  <a:pt x="331235" y="323849"/>
                </a:lnTo>
                <a:lnTo>
                  <a:pt x="336401" y="281939"/>
                </a:lnTo>
                <a:lnTo>
                  <a:pt x="342113" y="276859"/>
                </a:lnTo>
                <a:lnTo>
                  <a:pt x="348708" y="271779"/>
                </a:lnTo>
                <a:lnTo>
                  <a:pt x="356187" y="267969"/>
                </a:lnTo>
                <a:lnTo>
                  <a:pt x="364548" y="265429"/>
                </a:lnTo>
                <a:lnTo>
                  <a:pt x="385105" y="182879"/>
                </a:lnTo>
                <a:lnTo>
                  <a:pt x="387081" y="173989"/>
                </a:lnTo>
                <a:lnTo>
                  <a:pt x="387806" y="167639"/>
                </a:lnTo>
                <a:lnTo>
                  <a:pt x="387904" y="165099"/>
                </a:lnTo>
                <a:lnTo>
                  <a:pt x="387714" y="160019"/>
                </a:lnTo>
                <a:lnTo>
                  <a:pt x="386370" y="157479"/>
                </a:lnTo>
                <a:lnTo>
                  <a:pt x="383910" y="153669"/>
                </a:lnTo>
                <a:lnTo>
                  <a:pt x="376882" y="151129"/>
                </a:lnTo>
                <a:lnTo>
                  <a:pt x="463170" y="151129"/>
                </a:lnTo>
                <a:lnTo>
                  <a:pt x="462463" y="162559"/>
                </a:lnTo>
                <a:lnTo>
                  <a:pt x="458372" y="184149"/>
                </a:lnTo>
                <a:lnTo>
                  <a:pt x="437815" y="266699"/>
                </a:lnTo>
                <a:lnTo>
                  <a:pt x="443580" y="269239"/>
                </a:lnTo>
                <a:lnTo>
                  <a:pt x="448752" y="273049"/>
                </a:lnTo>
                <a:lnTo>
                  <a:pt x="453331" y="278129"/>
                </a:lnTo>
                <a:lnTo>
                  <a:pt x="457317" y="284479"/>
                </a:lnTo>
                <a:lnTo>
                  <a:pt x="442031" y="323849"/>
                </a:lnTo>
                <a:close/>
              </a:path>
              <a:path w="1712595" h="328295">
                <a:moveTo>
                  <a:pt x="650738" y="163829"/>
                </a:moveTo>
                <a:lnTo>
                  <a:pt x="641742" y="162559"/>
                </a:lnTo>
                <a:lnTo>
                  <a:pt x="633941" y="161289"/>
                </a:lnTo>
                <a:lnTo>
                  <a:pt x="651422" y="161289"/>
                </a:lnTo>
                <a:lnTo>
                  <a:pt x="650738" y="163829"/>
                </a:lnTo>
                <a:close/>
              </a:path>
              <a:path w="1712595" h="328295">
                <a:moveTo>
                  <a:pt x="1057188" y="270509"/>
                </a:moveTo>
                <a:lnTo>
                  <a:pt x="939203" y="270509"/>
                </a:lnTo>
                <a:lnTo>
                  <a:pt x="947788" y="267969"/>
                </a:lnTo>
                <a:lnTo>
                  <a:pt x="955490" y="265429"/>
                </a:lnTo>
                <a:lnTo>
                  <a:pt x="962310" y="260349"/>
                </a:lnTo>
                <a:lnTo>
                  <a:pt x="968635" y="234949"/>
                </a:lnTo>
                <a:lnTo>
                  <a:pt x="1042291" y="234949"/>
                </a:lnTo>
                <a:lnTo>
                  <a:pt x="1035682" y="261619"/>
                </a:lnTo>
                <a:lnTo>
                  <a:pt x="1041656" y="262889"/>
                </a:lnTo>
                <a:lnTo>
                  <a:pt x="1048824" y="265429"/>
                </a:lnTo>
                <a:lnTo>
                  <a:pt x="1057188" y="270509"/>
                </a:lnTo>
                <a:close/>
              </a:path>
              <a:path w="1712595" h="328295">
                <a:moveTo>
                  <a:pt x="815246" y="266699"/>
                </a:moveTo>
                <a:lnTo>
                  <a:pt x="764926" y="266699"/>
                </a:lnTo>
                <a:lnTo>
                  <a:pt x="778526" y="264159"/>
                </a:lnTo>
                <a:lnTo>
                  <a:pt x="787521" y="261619"/>
                </a:lnTo>
                <a:lnTo>
                  <a:pt x="794128" y="259079"/>
                </a:lnTo>
                <a:lnTo>
                  <a:pt x="813209" y="250189"/>
                </a:lnTo>
                <a:lnTo>
                  <a:pt x="815246" y="266699"/>
                </a:lnTo>
                <a:close/>
              </a:path>
              <a:path w="1712595" h="328295">
                <a:moveTo>
                  <a:pt x="967289" y="310175"/>
                </a:moveTo>
                <a:lnTo>
                  <a:pt x="967264" y="309879"/>
                </a:lnTo>
                <a:lnTo>
                  <a:pt x="967686" y="309879"/>
                </a:lnTo>
                <a:lnTo>
                  <a:pt x="967289" y="310175"/>
                </a:lnTo>
                <a:close/>
              </a:path>
              <a:path w="1712595" h="328295">
                <a:moveTo>
                  <a:pt x="969267" y="327659"/>
                </a:moveTo>
                <a:lnTo>
                  <a:pt x="967792" y="316229"/>
                </a:lnTo>
                <a:lnTo>
                  <a:pt x="967289" y="310175"/>
                </a:lnTo>
                <a:lnTo>
                  <a:pt x="967686" y="309879"/>
                </a:lnTo>
                <a:lnTo>
                  <a:pt x="1047197" y="309879"/>
                </a:lnTo>
                <a:lnTo>
                  <a:pt x="1045908" y="314959"/>
                </a:lnTo>
                <a:lnTo>
                  <a:pt x="1030325" y="321309"/>
                </a:lnTo>
                <a:lnTo>
                  <a:pt x="1012358" y="325119"/>
                </a:lnTo>
                <a:lnTo>
                  <a:pt x="969267" y="327659"/>
                </a:lnTo>
                <a:close/>
              </a:path>
              <a:path w="1712595" h="328295">
                <a:moveTo>
                  <a:pt x="1314171" y="95721"/>
                </a:moveTo>
                <a:lnTo>
                  <a:pt x="1240718" y="95721"/>
                </a:lnTo>
                <a:lnTo>
                  <a:pt x="1248413" y="64938"/>
                </a:lnTo>
                <a:lnTo>
                  <a:pt x="1241350" y="62059"/>
                </a:lnTo>
                <a:lnTo>
                  <a:pt x="1234814" y="57954"/>
                </a:lnTo>
                <a:lnTo>
                  <a:pt x="1228805" y="52624"/>
                </a:lnTo>
                <a:lnTo>
                  <a:pt x="1223323" y="46068"/>
                </a:lnTo>
                <a:lnTo>
                  <a:pt x="1238504" y="6430"/>
                </a:lnTo>
                <a:lnTo>
                  <a:pt x="1253078" y="3617"/>
                </a:lnTo>
                <a:lnTo>
                  <a:pt x="1266756" y="1607"/>
                </a:lnTo>
                <a:lnTo>
                  <a:pt x="1279538" y="401"/>
                </a:lnTo>
                <a:lnTo>
                  <a:pt x="1291425" y="0"/>
                </a:lnTo>
                <a:lnTo>
                  <a:pt x="1302889" y="118"/>
                </a:lnTo>
                <a:lnTo>
                  <a:pt x="1314406" y="474"/>
                </a:lnTo>
                <a:lnTo>
                  <a:pt x="1325976" y="1067"/>
                </a:lnTo>
                <a:lnTo>
                  <a:pt x="1337598" y="1897"/>
                </a:lnTo>
                <a:lnTo>
                  <a:pt x="1314171" y="95721"/>
                </a:lnTo>
                <a:close/>
              </a:path>
              <a:path w="1712595" h="328295">
                <a:moveTo>
                  <a:pt x="1141939" y="328277"/>
                </a:moveTo>
                <a:lnTo>
                  <a:pt x="1100166" y="321293"/>
                </a:lnTo>
                <a:lnTo>
                  <a:pt x="1069298" y="284370"/>
                </a:lnTo>
                <a:lnTo>
                  <a:pt x="1067075" y="264241"/>
                </a:lnTo>
                <a:lnTo>
                  <a:pt x="1068718" y="240410"/>
                </a:lnTo>
                <a:lnTo>
                  <a:pt x="1084176" y="181131"/>
                </a:lnTo>
                <a:lnTo>
                  <a:pt x="1112902" y="133534"/>
                </a:lnTo>
                <a:lnTo>
                  <a:pt x="1149898" y="106526"/>
                </a:lnTo>
                <a:lnTo>
                  <a:pt x="1189115" y="94298"/>
                </a:lnTo>
                <a:lnTo>
                  <a:pt x="1210146" y="92769"/>
                </a:lnTo>
                <a:lnTo>
                  <a:pt x="1219133" y="92954"/>
                </a:lnTo>
                <a:lnTo>
                  <a:pt x="1227224" y="93507"/>
                </a:lnTo>
                <a:lnTo>
                  <a:pt x="1234419" y="94429"/>
                </a:lnTo>
                <a:lnTo>
                  <a:pt x="1240718" y="95721"/>
                </a:lnTo>
                <a:lnTo>
                  <a:pt x="1314171" y="95721"/>
                </a:lnTo>
                <a:lnTo>
                  <a:pt x="1300746" y="149485"/>
                </a:lnTo>
                <a:lnTo>
                  <a:pt x="1198971" y="149485"/>
                </a:lnTo>
                <a:lnTo>
                  <a:pt x="1190432" y="150467"/>
                </a:lnTo>
                <a:lnTo>
                  <a:pt x="1158227" y="185301"/>
                </a:lnTo>
                <a:lnTo>
                  <a:pt x="1145602" y="229499"/>
                </a:lnTo>
                <a:lnTo>
                  <a:pt x="1143417" y="252340"/>
                </a:lnTo>
                <a:lnTo>
                  <a:pt x="1144575" y="259543"/>
                </a:lnTo>
                <a:lnTo>
                  <a:pt x="1147175" y="267555"/>
                </a:lnTo>
                <a:lnTo>
                  <a:pt x="1152973" y="271561"/>
                </a:lnTo>
                <a:lnTo>
                  <a:pt x="1294164" y="271561"/>
                </a:lnTo>
                <a:lnTo>
                  <a:pt x="1284923" y="308247"/>
                </a:lnTo>
                <a:lnTo>
                  <a:pt x="1197917" y="308247"/>
                </a:lnTo>
                <a:lnTo>
                  <a:pt x="1195036" y="309091"/>
                </a:lnTo>
                <a:lnTo>
                  <a:pt x="1194749" y="311972"/>
                </a:lnTo>
                <a:lnTo>
                  <a:pt x="1194432" y="312346"/>
                </a:lnTo>
                <a:lnTo>
                  <a:pt x="1158068" y="326854"/>
                </a:lnTo>
                <a:lnTo>
                  <a:pt x="1149898" y="327921"/>
                </a:lnTo>
                <a:lnTo>
                  <a:pt x="1141939" y="328277"/>
                </a:lnTo>
                <a:close/>
              </a:path>
              <a:path w="1712595" h="328295">
                <a:moveTo>
                  <a:pt x="1482363" y="273670"/>
                </a:moveTo>
                <a:lnTo>
                  <a:pt x="1382923" y="273670"/>
                </a:lnTo>
                <a:lnTo>
                  <a:pt x="1397668" y="272622"/>
                </a:lnTo>
                <a:lnTo>
                  <a:pt x="1408803" y="269479"/>
                </a:lnTo>
                <a:lnTo>
                  <a:pt x="1416328" y="264241"/>
                </a:lnTo>
                <a:lnTo>
                  <a:pt x="1420241" y="256908"/>
                </a:lnTo>
                <a:lnTo>
                  <a:pt x="1420874" y="254448"/>
                </a:lnTo>
                <a:lnTo>
                  <a:pt x="1420382" y="252340"/>
                </a:lnTo>
                <a:lnTo>
                  <a:pt x="1418766" y="250583"/>
                </a:lnTo>
                <a:lnTo>
                  <a:pt x="1417219" y="248826"/>
                </a:lnTo>
                <a:lnTo>
                  <a:pt x="1412335" y="246682"/>
                </a:lnTo>
                <a:lnTo>
                  <a:pt x="1372381" y="234243"/>
                </a:lnTo>
                <a:lnTo>
                  <a:pt x="1360106" y="229756"/>
                </a:lnTo>
                <a:lnTo>
                  <a:pt x="1328427" y="200759"/>
                </a:lnTo>
                <a:lnTo>
                  <a:pt x="1325917" y="189808"/>
                </a:lnTo>
                <a:lnTo>
                  <a:pt x="1325950" y="177039"/>
                </a:lnTo>
                <a:lnTo>
                  <a:pt x="1341598" y="134384"/>
                </a:lnTo>
                <a:lnTo>
                  <a:pt x="1381005" y="103680"/>
                </a:lnTo>
                <a:lnTo>
                  <a:pt x="1438901" y="92769"/>
                </a:lnTo>
                <a:lnTo>
                  <a:pt x="1460268" y="93718"/>
                </a:lnTo>
                <a:lnTo>
                  <a:pt x="1480094" y="96564"/>
                </a:lnTo>
                <a:lnTo>
                  <a:pt x="1498377" y="101308"/>
                </a:lnTo>
                <a:lnTo>
                  <a:pt x="1515119" y="107949"/>
                </a:lnTo>
                <a:lnTo>
                  <a:pt x="1514065" y="114134"/>
                </a:lnTo>
                <a:lnTo>
                  <a:pt x="1425407" y="144319"/>
                </a:lnTo>
                <a:lnTo>
                  <a:pt x="1414885" y="145077"/>
                </a:lnTo>
                <a:lnTo>
                  <a:pt x="1406932" y="147350"/>
                </a:lnTo>
                <a:lnTo>
                  <a:pt x="1401549" y="151139"/>
                </a:lnTo>
                <a:lnTo>
                  <a:pt x="1398736" y="156443"/>
                </a:lnTo>
                <a:lnTo>
                  <a:pt x="1399006" y="161160"/>
                </a:lnTo>
                <a:lnTo>
                  <a:pt x="1402346" y="165403"/>
                </a:lnTo>
                <a:lnTo>
                  <a:pt x="1408757" y="169172"/>
                </a:lnTo>
                <a:lnTo>
                  <a:pt x="1418239" y="172466"/>
                </a:lnTo>
                <a:lnTo>
                  <a:pt x="1450075" y="181533"/>
                </a:lnTo>
                <a:lnTo>
                  <a:pt x="1473367" y="191627"/>
                </a:lnTo>
                <a:lnTo>
                  <a:pt x="1488106" y="206412"/>
                </a:lnTo>
                <a:lnTo>
                  <a:pt x="1494292" y="225888"/>
                </a:lnTo>
                <a:lnTo>
                  <a:pt x="1491927" y="250056"/>
                </a:lnTo>
                <a:lnTo>
                  <a:pt x="1486300" y="266547"/>
                </a:lnTo>
                <a:lnTo>
                  <a:pt x="1482363" y="273670"/>
                </a:lnTo>
                <a:close/>
              </a:path>
              <a:path w="1712595" h="328295">
                <a:moveTo>
                  <a:pt x="1489608" y="168039"/>
                </a:moveTo>
                <a:lnTo>
                  <a:pt x="1446491" y="168039"/>
                </a:lnTo>
                <a:lnTo>
                  <a:pt x="1443047" y="157708"/>
                </a:lnTo>
                <a:lnTo>
                  <a:pt x="1441709" y="151139"/>
                </a:lnTo>
                <a:lnTo>
                  <a:pt x="1441612" y="149485"/>
                </a:lnTo>
                <a:lnTo>
                  <a:pt x="1441958" y="145795"/>
                </a:lnTo>
                <a:lnTo>
                  <a:pt x="1438374" y="144811"/>
                </a:lnTo>
                <a:lnTo>
                  <a:pt x="1432857" y="144319"/>
                </a:lnTo>
                <a:lnTo>
                  <a:pt x="1504108" y="144319"/>
                </a:lnTo>
                <a:lnTo>
                  <a:pt x="1503734" y="145189"/>
                </a:lnTo>
                <a:lnTo>
                  <a:pt x="1497356" y="156686"/>
                </a:lnTo>
                <a:lnTo>
                  <a:pt x="1489608" y="168039"/>
                </a:lnTo>
                <a:close/>
              </a:path>
              <a:path w="1712595" h="328295">
                <a:moveTo>
                  <a:pt x="1294164" y="271561"/>
                </a:moveTo>
                <a:lnTo>
                  <a:pt x="1161969" y="271561"/>
                </a:lnTo>
                <a:lnTo>
                  <a:pt x="1172755" y="270810"/>
                </a:lnTo>
                <a:lnTo>
                  <a:pt x="1182658" y="268557"/>
                </a:lnTo>
                <a:lnTo>
                  <a:pt x="1191678" y="264801"/>
                </a:lnTo>
                <a:lnTo>
                  <a:pt x="1199815" y="259543"/>
                </a:lnTo>
                <a:lnTo>
                  <a:pt x="1226697" y="152015"/>
                </a:lnTo>
                <a:lnTo>
                  <a:pt x="1221287" y="150908"/>
                </a:lnTo>
                <a:lnTo>
                  <a:pt x="1214863" y="150117"/>
                </a:lnTo>
                <a:lnTo>
                  <a:pt x="1207425" y="149643"/>
                </a:lnTo>
                <a:lnTo>
                  <a:pt x="1198971" y="149485"/>
                </a:lnTo>
                <a:lnTo>
                  <a:pt x="1300746" y="149485"/>
                </a:lnTo>
                <a:lnTo>
                  <a:pt x="1272765" y="261546"/>
                </a:lnTo>
                <a:lnTo>
                  <a:pt x="1277263" y="262390"/>
                </a:lnTo>
                <a:lnTo>
                  <a:pt x="1284467" y="265447"/>
                </a:lnTo>
                <a:lnTo>
                  <a:pt x="1294376" y="270718"/>
                </a:lnTo>
                <a:lnTo>
                  <a:pt x="1294164" y="271561"/>
                </a:lnTo>
                <a:close/>
              </a:path>
              <a:path w="1712595" h="328295">
                <a:moveTo>
                  <a:pt x="1372908" y="328277"/>
                </a:moveTo>
                <a:lnTo>
                  <a:pt x="1348609" y="327230"/>
                </a:lnTo>
                <a:lnTo>
                  <a:pt x="1327050" y="324087"/>
                </a:lnTo>
                <a:lnTo>
                  <a:pt x="1308233" y="318849"/>
                </a:lnTo>
                <a:lnTo>
                  <a:pt x="1292156" y="311515"/>
                </a:lnTo>
                <a:lnTo>
                  <a:pt x="1293140" y="305260"/>
                </a:lnTo>
                <a:lnTo>
                  <a:pt x="1310315" y="260967"/>
                </a:lnTo>
                <a:lnTo>
                  <a:pt x="1318090" y="249528"/>
                </a:lnTo>
                <a:lnTo>
                  <a:pt x="1361839" y="249528"/>
                </a:lnTo>
                <a:lnTo>
                  <a:pt x="1364931" y="260211"/>
                </a:lnTo>
                <a:lnTo>
                  <a:pt x="1366155" y="267555"/>
                </a:lnTo>
                <a:lnTo>
                  <a:pt x="1366085" y="269479"/>
                </a:lnTo>
                <a:lnTo>
                  <a:pt x="1365739" y="272932"/>
                </a:lnTo>
                <a:lnTo>
                  <a:pt x="1367215" y="273424"/>
                </a:lnTo>
                <a:lnTo>
                  <a:pt x="1372943" y="273670"/>
                </a:lnTo>
                <a:lnTo>
                  <a:pt x="1482363" y="273670"/>
                </a:lnTo>
                <a:lnTo>
                  <a:pt x="1478064" y="281444"/>
                </a:lnTo>
                <a:lnTo>
                  <a:pt x="1437642" y="316002"/>
                </a:lnTo>
                <a:lnTo>
                  <a:pt x="1397214" y="326913"/>
                </a:lnTo>
                <a:lnTo>
                  <a:pt x="1372908" y="328277"/>
                </a:lnTo>
                <a:close/>
              </a:path>
              <a:path w="1712595" h="328295">
                <a:moveTo>
                  <a:pt x="1194755" y="311965"/>
                </a:moveTo>
                <a:lnTo>
                  <a:pt x="1195036" y="309091"/>
                </a:lnTo>
                <a:lnTo>
                  <a:pt x="1197917" y="308247"/>
                </a:lnTo>
                <a:lnTo>
                  <a:pt x="1194755" y="311965"/>
                </a:lnTo>
                <a:close/>
              </a:path>
              <a:path w="1712595" h="328295">
                <a:moveTo>
                  <a:pt x="1207616" y="328277"/>
                </a:moveTo>
                <a:lnTo>
                  <a:pt x="1202977" y="325607"/>
                </a:lnTo>
                <a:lnTo>
                  <a:pt x="1199463" y="321811"/>
                </a:lnTo>
                <a:lnTo>
                  <a:pt x="1196654" y="316002"/>
                </a:lnTo>
                <a:lnTo>
                  <a:pt x="1194755" y="311965"/>
                </a:lnTo>
                <a:lnTo>
                  <a:pt x="1197917" y="308247"/>
                </a:lnTo>
                <a:lnTo>
                  <a:pt x="1284923" y="308247"/>
                </a:lnTo>
                <a:lnTo>
                  <a:pt x="1283834" y="312570"/>
                </a:lnTo>
                <a:lnTo>
                  <a:pt x="1266539" y="319442"/>
                </a:lnTo>
                <a:lnTo>
                  <a:pt x="1248071" y="324350"/>
                </a:lnTo>
                <a:lnTo>
                  <a:pt x="1228430" y="327295"/>
                </a:lnTo>
                <a:lnTo>
                  <a:pt x="1207616" y="328277"/>
                </a:lnTo>
                <a:close/>
              </a:path>
              <a:path w="1712595" h="328295">
                <a:moveTo>
                  <a:pt x="1635559" y="294543"/>
                </a:moveTo>
                <a:lnTo>
                  <a:pt x="1618309" y="292138"/>
                </a:lnTo>
                <a:lnTo>
                  <a:pt x="1607359" y="284923"/>
                </a:lnTo>
                <a:lnTo>
                  <a:pt x="1602707" y="272899"/>
                </a:lnTo>
                <a:lnTo>
                  <a:pt x="1604354" y="256064"/>
                </a:lnTo>
                <a:lnTo>
                  <a:pt x="1611101" y="239230"/>
                </a:lnTo>
                <a:lnTo>
                  <a:pt x="1621749" y="227206"/>
                </a:lnTo>
                <a:lnTo>
                  <a:pt x="1636297" y="219991"/>
                </a:lnTo>
                <a:lnTo>
                  <a:pt x="1654745" y="217586"/>
                </a:lnTo>
                <a:lnTo>
                  <a:pt x="1672040" y="219991"/>
                </a:lnTo>
                <a:lnTo>
                  <a:pt x="1683024" y="227206"/>
                </a:lnTo>
                <a:lnTo>
                  <a:pt x="1687695" y="239230"/>
                </a:lnTo>
                <a:lnTo>
                  <a:pt x="1686055" y="256064"/>
                </a:lnTo>
                <a:lnTo>
                  <a:pt x="1679301" y="272899"/>
                </a:lnTo>
                <a:lnTo>
                  <a:pt x="1668634" y="284923"/>
                </a:lnTo>
                <a:lnTo>
                  <a:pt x="1654053" y="292138"/>
                </a:lnTo>
                <a:lnTo>
                  <a:pt x="1635559" y="294543"/>
                </a:lnTo>
                <a:close/>
              </a:path>
              <a:path w="1712595" h="328295">
                <a:moveTo>
                  <a:pt x="1659911" y="197029"/>
                </a:moveTo>
                <a:lnTo>
                  <a:pt x="1642661" y="194624"/>
                </a:lnTo>
                <a:lnTo>
                  <a:pt x="1631711" y="187410"/>
                </a:lnTo>
                <a:lnTo>
                  <a:pt x="1627059" y="175385"/>
                </a:lnTo>
                <a:lnTo>
                  <a:pt x="1628706" y="158551"/>
                </a:lnTo>
                <a:lnTo>
                  <a:pt x="1635499" y="141671"/>
                </a:lnTo>
                <a:lnTo>
                  <a:pt x="1646180" y="129613"/>
                </a:lnTo>
                <a:lnTo>
                  <a:pt x="1660747" y="122379"/>
                </a:lnTo>
                <a:lnTo>
                  <a:pt x="1679202" y="119967"/>
                </a:lnTo>
                <a:lnTo>
                  <a:pt x="1696491" y="122379"/>
                </a:lnTo>
                <a:lnTo>
                  <a:pt x="1707455" y="129613"/>
                </a:lnTo>
                <a:lnTo>
                  <a:pt x="1712093" y="141671"/>
                </a:lnTo>
                <a:lnTo>
                  <a:pt x="1710407" y="158551"/>
                </a:lnTo>
                <a:lnTo>
                  <a:pt x="1703653" y="175385"/>
                </a:lnTo>
                <a:lnTo>
                  <a:pt x="1692986" y="187410"/>
                </a:lnTo>
                <a:lnTo>
                  <a:pt x="1678405" y="194624"/>
                </a:lnTo>
                <a:lnTo>
                  <a:pt x="1659911" y="197029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1598" y="6914845"/>
            <a:ext cx="11409045" cy="74231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177165">
              <a:lnSpc>
                <a:spcPts val="2800"/>
              </a:lnSpc>
              <a:spcBef>
                <a:spcPts val="229"/>
              </a:spcBef>
              <a:buSzPct val="106382"/>
              <a:buFont typeface="Roboto Bk"/>
              <a:buChar char="•"/>
              <a:tabLst>
                <a:tab pos="189865" algn="l"/>
              </a:tabLst>
            </a:pPr>
            <a:r>
              <a:rPr dirty="0" sz="2350" spc="50" i="1">
                <a:latin typeface="Cambria"/>
                <a:cs typeface="Cambria"/>
              </a:rPr>
              <a:t>Rivalry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Dairy,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Nestle,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local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competitors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impact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market share.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21" y="432506"/>
            <a:ext cx="4064181" cy="421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000" y="895685"/>
            <a:ext cx="640715" cy="8756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50" spc="-90">
                <a:solidFill>
                  <a:srgbClr val="006FBF"/>
                </a:solidFill>
                <a:latin typeface="Segoe UI Symbol"/>
                <a:cs typeface="Segoe UI Symbol"/>
              </a:rPr>
              <a:t>❖</a:t>
            </a:r>
            <a:endParaRPr sz="555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837858" y="1228517"/>
            <a:ext cx="1183005" cy="392430"/>
          </a:xfrm>
          <a:custGeom>
            <a:avLst/>
            <a:gdLst/>
            <a:ahLst/>
            <a:cxnLst/>
            <a:rect l="l" t="t" r="r" b="b"/>
            <a:pathLst>
              <a:path w="1183005" h="392430">
                <a:moveTo>
                  <a:pt x="572453" y="318399"/>
                </a:moveTo>
                <a:lnTo>
                  <a:pt x="431899" y="318399"/>
                </a:lnTo>
                <a:lnTo>
                  <a:pt x="442911" y="317756"/>
                </a:lnTo>
                <a:lnTo>
                  <a:pt x="453158" y="315827"/>
                </a:lnTo>
                <a:lnTo>
                  <a:pt x="489621" y="287918"/>
                </a:lnTo>
                <a:lnTo>
                  <a:pt x="495014" y="261794"/>
                </a:lnTo>
                <a:lnTo>
                  <a:pt x="493452" y="258278"/>
                </a:lnTo>
                <a:lnTo>
                  <a:pt x="490239" y="254458"/>
                </a:lnTo>
                <a:lnTo>
                  <a:pt x="487114" y="250552"/>
                </a:lnTo>
                <a:lnTo>
                  <a:pt x="481514" y="247253"/>
                </a:lnTo>
                <a:lnTo>
                  <a:pt x="473440" y="244561"/>
                </a:lnTo>
                <a:lnTo>
                  <a:pt x="422523" y="228544"/>
                </a:lnTo>
                <a:lnTo>
                  <a:pt x="386841" y="211525"/>
                </a:lnTo>
                <a:lnTo>
                  <a:pt x="364573" y="186514"/>
                </a:lnTo>
                <a:lnTo>
                  <a:pt x="355717" y="153510"/>
                </a:lnTo>
                <a:lnTo>
                  <a:pt x="360275" y="112514"/>
                </a:lnTo>
                <a:lnTo>
                  <a:pt x="381013" y="66316"/>
                </a:lnTo>
                <a:lnTo>
                  <a:pt x="417704" y="30602"/>
                </a:lnTo>
                <a:lnTo>
                  <a:pt x="466050" y="7650"/>
                </a:lnTo>
                <a:lnTo>
                  <a:pt x="521493" y="0"/>
                </a:lnTo>
                <a:lnTo>
                  <a:pt x="550753" y="1839"/>
                </a:lnTo>
                <a:lnTo>
                  <a:pt x="579541" y="7357"/>
                </a:lnTo>
                <a:lnTo>
                  <a:pt x="607857" y="16554"/>
                </a:lnTo>
                <a:lnTo>
                  <a:pt x="635700" y="29430"/>
                </a:lnTo>
                <a:lnTo>
                  <a:pt x="632575" y="41671"/>
                </a:lnTo>
                <a:lnTo>
                  <a:pt x="631012" y="47922"/>
                </a:lnTo>
                <a:lnTo>
                  <a:pt x="629392" y="53383"/>
                </a:lnTo>
                <a:lnTo>
                  <a:pt x="626878" y="60521"/>
                </a:lnTo>
                <a:lnTo>
                  <a:pt x="623467" y="69336"/>
                </a:lnTo>
                <a:lnTo>
                  <a:pt x="621887" y="73186"/>
                </a:lnTo>
                <a:lnTo>
                  <a:pt x="505606" y="73186"/>
                </a:lnTo>
                <a:lnTo>
                  <a:pt x="496978" y="73715"/>
                </a:lnTo>
                <a:lnTo>
                  <a:pt x="461793" y="97741"/>
                </a:lnTo>
                <a:lnTo>
                  <a:pt x="456945" y="114510"/>
                </a:lnTo>
                <a:lnTo>
                  <a:pt x="457336" y="121933"/>
                </a:lnTo>
                <a:lnTo>
                  <a:pt x="531651" y="155097"/>
                </a:lnTo>
                <a:lnTo>
                  <a:pt x="549394" y="161983"/>
                </a:lnTo>
                <a:lnTo>
                  <a:pt x="588168" y="193383"/>
                </a:lnTo>
                <a:lnTo>
                  <a:pt x="599042" y="225386"/>
                </a:lnTo>
                <a:lnTo>
                  <a:pt x="598656" y="245820"/>
                </a:lnTo>
                <a:lnTo>
                  <a:pt x="594419" y="269044"/>
                </a:lnTo>
                <a:lnTo>
                  <a:pt x="585124" y="296122"/>
                </a:lnTo>
                <a:lnTo>
                  <a:pt x="572453" y="318399"/>
                </a:lnTo>
                <a:close/>
              </a:path>
              <a:path w="1183005" h="392430">
                <a:moveTo>
                  <a:pt x="108737" y="392236"/>
                </a:moveTo>
                <a:lnTo>
                  <a:pt x="47238" y="383088"/>
                </a:lnTo>
                <a:lnTo>
                  <a:pt x="11980" y="355643"/>
                </a:lnTo>
                <a:lnTo>
                  <a:pt x="0" y="309641"/>
                </a:lnTo>
                <a:lnTo>
                  <a:pt x="1627" y="279584"/>
                </a:lnTo>
                <a:lnTo>
                  <a:pt x="8334" y="244822"/>
                </a:lnTo>
                <a:lnTo>
                  <a:pt x="49745" y="79176"/>
                </a:lnTo>
                <a:lnTo>
                  <a:pt x="42770" y="75603"/>
                </a:lnTo>
                <a:lnTo>
                  <a:pt x="36430" y="70744"/>
                </a:lnTo>
                <a:lnTo>
                  <a:pt x="30724" y="64599"/>
                </a:lnTo>
                <a:lnTo>
                  <a:pt x="25654" y="57168"/>
                </a:lnTo>
                <a:lnTo>
                  <a:pt x="45057" y="4297"/>
                </a:lnTo>
                <a:lnTo>
                  <a:pt x="184267" y="4297"/>
                </a:lnTo>
                <a:lnTo>
                  <a:pt x="177105" y="60293"/>
                </a:lnTo>
                <a:lnTo>
                  <a:pt x="169462" y="66487"/>
                </a:lnTo>
                <a:lnTo>
                  <a:pt x="161120" y="71916"/>
                </a:lnTo>
                <a:lnTo>
                  <a:pt x="152077" y="76580"/>
                </a:lnTo>
                <a:lnTo>
                  <a:pt x="142335" y="80478"/>
                </a:lnTo>
                <a:lnTo>
                  <a:pt x="99752" y="250812"/>
                </a:lnTo>
                <a:lnTo>
                  <a:pt x="96219" y="267408"/>
                </a:lnTo>
                <a:lnTo>
                  <a:pt x="94608" y="281382"/>
                </a:lnTo>
                <a:lnTo>
                  <a:pt x="94917" y="292736"/>
                </a:lnTo>
                <a:lnTo>
                  <a:pt x="131787" y="316315"/>
                </a:lnTo>
                <a:lnTo>
                  <a:pt x="258787" y="316315"/>
                </a:lnTo>
                <a:lnTo>
                  <a:pt x="245188" y="336557"/>
                </a:lnTo>
                <a:lnTo>
                  <a:pt x="225549" y="356685"/>
                </a:lnTo>
                <a:lnTo>
                  <a:pt x="202426" y="372238"/>
                </a:lnTo>
                <a:lnTo>
                  <a:pt x="175249" y="383348"/>
                </a:lnTo>
                <a:lnTo>
                  <a:pt x="144020" y="390014"/>
                </a:lnTo>
                <a:lnTo>
                  <a:pt x="108737" y="392236"/>
                </a:lnTo>
                <a:close/>
              </a:path>
              <a:path w="1183005" h="392430">
                <a:moveTo>
                  <a:pt x="258787" y="316315"/>
                </a:moveTo>
                <a:lnTo>
                  <a:pt x="131787" y="316315"/>
                </a:lnTo>
                <a:lnTo>
                  <a:pt x="145216" y="315257"/>
                </a:lnTo>
                <a:lnTo>
                  <a:pt x="157115" y="312083"/>
                </a:lnTo>
                <a:lnTo>
                  <a:pt x="190746" y="277736"/>
                </a:lnTo>
                <a:lnTo>
                  <a:pt x="243389" y="79176"/>
                </a:lnTo>
                <a:lnTo>
                  <a:pt x="235688" y="75302"/>
                </a:lnTo>
                <a:lnTo>
                  <a:pt x="229162" y="70321"/>
                </a:lnTo>
                <a:lnTo>
                  <a:pt x="223685" y="64135"/>
                </a:lnTo>
                <a:lnTo>
                  <a:pt x="219298" y="56777"/>
                </a:lnTo>
                <a:lnTo>
                  <a:pt x="238701" y="4297"/>
                </a:lnTo>
                <a:lnTo>
                  <a:pt x="369837" y="4297"/>
                </a:lnTo>
                <a:lnTo>
                  <a:pt x="362675" y="60163"/>
                </a:lnTo>
                <a:lnTo>
                  <a:pt x="355081" y="66414"/>
                </a:lnTo>
                <a:lnTo>
                  <a:pt x="346692" y="71916"/>
                </a:lnTo>
                <a:lnTo>
                  <a:pt x="337676" y="76580"/>
                </a:lnTo>
                <a:lnTo>
                  <a:pt x="327905" y="80478"/>
                </a:lnTo>
                <a:lnTo>
                  <a:pt x="285843" y="248729"/>
                </a:lnTo>
                <a:lnTo>
                  <a:pt x="275335" y="282579"/>
                </a:lnTo>
                <a:lnTo>
                  <a:pt x="261784" y="311855"/>
                </a:lnTo>
                <a:lnTo>
                  <a:pt x="258787" y="316315"/>
                </a:lnTo>
                <a:close/>
              </a:path>
              <a:path w="1183005" h="392430">
                <a:moveTo>
                  <a:pt x="741629" y="387939"/>
                </a:moveTo>
                <a:lnTo>
                  <a:pt x="583276" y="387939"/>
                </a:lnTo>
                <a:lnTo>
                  <a:pt x="590438" y="332202"/>
                </a:lnTo>
                <a:lnTo>
                  <a:pt x="597291" y="326367"/>
                </a:lnTo>
                <a:lnTo>
                  <a:pt x="605349" y="321101"/>
                </a:lnTo>
                <a:lnTo>
                  <a:pt x="614611" y="316405"/>
                </a:lnTo>
                <a:lnTo>
                  <a:pt x="625078" y="312278"/>
                </a:lnTo>
                <a:lnTo>
                  <a:pt x="683288" y="79176"/>
                </a:lnTo>
                <a:lnTo>
                  <a:pt x="675595" y="75302"/>
                </a:lnTo>
                <a:lnTo>
                  <a:pt x="669094" y="70321"/>
                </a:lnTo>
                <a:lnTo>
                  <a:pt x="663657" y="64135"/>
                </a:lnTo>
                <a:lnTo>
                  <a:pt x="659327" y="56777"/>
                </a:lnTo>
                <a:lnTo>
                  <a:pt x="678730" y="4297"/>
                </a:lnTo>
                <a:lnTo>
                  <a:pt x="825493" y="4297"/>
                </a:lnTo>
                <a:lnTo>
                  <a:pt x="861216" y="6527"/>
                </a:lnTo>
                <a:lnTo>
                  <a:pt x="916105" y="21242"/>
                </a:lnTo>
                <a:lnTo>
                  <a:pt x="948580" y="50575"/>
                </a:lnTo>
                <a:lnTo>
                  <a:pt x="955679" y="78004"/>
                </a:lnTo>
                <a:lnTo>
                  <a:pt x="776529" y="78004"/>
                </a:lnTo>
                <a:lnTo>
                  <a:pt x="749572" y="186090"/>
                </a:lnTo>
                <a:lnTo>
                  <a:pt x="926150" y="186090"/>
                </a:lnTo>
                <a:lnTo>
                  <a:pt x="914046" y="203497"/>
                </a:lnTo>
                <a:lnTo>
                  <a:pt x="884290" y="228186"/>
                </a:lnTo>
                <a:lnTo>
                  <a:pt x="846850" y="245820"/>
                </a:lnTo>
                <a:lnTo>
                  <a:pt x="801727" y="256401"/>
                </a:lnTo>
                <a:lnTo>
                  <a:pt x="748921" y="259928"/>
                </a:lnTo>
                <a:lnTo>
                  <a:pt x="731080" y="259928"/>
                </a:lnTo>
                <a:lnTo>
                  <a:pt x="718709" y="309153"/>
                </a:lnTo>
                <a:lnTo>
                  <a:pt x="733571" y="313670"/>
                </a:lnTo>
                <a:lnTo>
                  <a:pt x="745601" y="319538"/>
                </a:lnTo>
                <a:lnTo>
                  <a:pt x="754798" y="326757"/>
                </a:lnTo>
                <a:lnTo>
                  <a:pt x="761162" y="335328"/>
                </a:lnTo>
                <a:lnTo>
                  <a:pt x="741629" y="387939"/>
                </a:lnTo>
                <a:close/>
              </a:path>
              <a:path w="1183005" h="392430">
                <a:moveTo>
                  <a:pt x="596372" y="120197"/>
                </a:moveTo>
                <a:lnTo>
                  <a:pt x="536860" y="120197"/>
                </a:lnTo>
                <a:lnTo>
                  <a:pt x="533181" y="110047"/>
                </a:lnTo>
                <a:lnTo>
                  <a:pt x="531260" y="99263"/>
                </a:lnTo>
                <a:lnTo>
                  <a:pt x="531107" y="87771"/>
                </a:lnTo>
                <a:lnTo>
                  <a:pt x="532693" y="75790"/>
                </a:lnTo>
                <a:lnTo>
                  <a:pt x="527581" y="74651"/>
                </a:lnTo>
                <a:lnTo>
                  <a:pt x="521363" y="73837"/>
                </a:lnTo>
                <a:lnTo>
                  <a:pt x="514038" y="73349"/>
                </a:lnTo>
                <a:lnTo>
                  <a:pt x="505606" y="73186"/>
                </a:lnTo>
                <a:lnTo>
                  <a:pt x="621887" y="73186"/>
                </a:lnTo>
                <a:lnTo>
                  <a:pt x="619162" y="79827"/>
                </a:lnTo>
                <a:lnTo>
                  <a:pt x="614172" y="90799"/>
                </a:lnTo>
                <a:lnTo>
                  <a:pt x="608711" y="101184"/>
                </a:lnTo>
                <a:lnTo>
                  <a:pt x="602778" y="110983"/>
                </a:lnTo>
                <a:lnTo>
                  <a:pt x="596372" y="120197"/>
                </a:lnTo>
                <a:close/>
              </a:path>
              <a:path w="1183005" h="392430">
                <a:moveTo>
                  <a:pt x="926150" y="186090"/>
                </a:moveTo>
                <a:lnTo>
                  <a:pt x="775357" y="186090"/>
                </a:lnTo>
                <a:lnTo>
                  <a:pt x="791366" y="185285"/>
                </a:lnTo>
                <a:lnTo>
                  <a:pt x="805536" y="182867"/>
                </a:lnTo>
                <a:lnTo>
                  <a:pt x="844767" y="155683"/>
                </a:lnTo>
                <a:lnTo>
                  <a:pt x="858082" y="114581"/>
                </a:lnTo>
                <a:lnTo>
                  <a:pt x="858049" y="102942"/>
                </a:lnTo>
                <a:lnTo>
                  <a:pt x="818258" y="78614"/>
                </a:lnTo>
                <a:lnTo>
                  <a:pt x="802444" y="78004"/>
                </a:lnTo>
                <a:lnTo>
                  <a:pt x="955679" y="78004"/>
                </a:lnTo>
                <a:lnTo>
                  <a:pt x="956198" y="100191"/>
                </a:lnTo>
                <a:lnTo>
                  <a:pt x="950509" y="132959"/>
                </a:lnTo>
                <a:lnTo>
                  <a:pt x="936119" y="171755"/>
                </a:lnTo>
                <a:lnTo>
                  <a:pt x="926150" y="186090"/>
                </a:lnTo>
                <a:close/>
              </a:path>
              <a:path w="1183005" h="392430">
                <a:moveTo>
                  <a:pt x="420960" y="392236"/>
                </a:moveTo>
                <a:lnTo>
                  <a:pt x="371344" y="387401"/>
                </a:lnTo>
                <a:lnTo>
                  <a:pt x="324073" y="372409"/>
                </a:lnTo>
                <a:lnTo>
                  <a:pt x="297767" y="355903"/>
                </a:lnTo>
                <a:lnTo>
                  <a:pt x="300632" y="344704"/>
                </a:lnTo>
                <a:lnTo>
                  <a:pt x="302195" y="338453"/>
                </a:lnTo>
                <a:lnTo>
                  <a:pt x="319043" y="295528"/>
                </a:lnTo>
                <a:lnTo>
                  <a:pt x="336965" y="266179"/>
                </a:lnTo>
                <a:lnTo>
                  <a:pt x="397519" y="266179"/>
                </a:lnTo>
                <a:lnTo>
                  <a:pt x="399977" y="278192"/>
                </a:lnTo>
                <a:lnTo>
                  <a:pt x="401060" y="289709"/>
                </a:lnTo>
                <a:lnTo>
                  <a:pt x="400936" y="299386"/>
                </a:lnTo>
                <a:lnTo>
                  <a:pt x="400835" y="302438"/>
                </a:lnTo>
                <a:lnTo>
                  <a:pt x="399343" y="313841"/>
                </a:lnTo>
                <a:lnTo>
                  <a:pt x="405040" y="315835"/>
                </a:lnTo>
                <a:lnTo>
                  <a:pt x="412365" y="317259"/>
                </a:lnTo>
                <a:lnTo>
                  <a:pt x="421318" y="318114"/>
                </a:lnTo>
                <a:lnTo>
                  <a:pt x="431899" y="318399"/>
                </a:lnTo>
                <a:lnTo>
                  <a:pt x="572453" y="318399"/>
                </a:lnTo>
                <a:lnTo>
                  <a:pt x="571434" y="320189"/>
                </a:lnTo>
                <a:lnTo>
                  <a:pt x="530869" y="359289"/>
                </a:lnTo>
                <a:lnTo>
                  <a:pt x="478714" y="383999"/>
                </a:lnTo>
                <a:lnTo>
                  <a:pt x="450537" y="390177"/>
                </a:lnTo>
                <a:lnTo>
                  <a:pt x="420960" y="392236"/>
                </a:lnTo>
                <a:close/>
              </a:path>
              <a:path w="1183005" h="392430">
                <a:moveTo>
                  <a:pt x="1088342" y="350564"/>
                </a:moveTo>
                <a:lnTo>
                  <a:pt x="1067034" y="347593"/>
                </a:lnTo>
                <a:lnTo>
                  <a:pt x="1053507" y="338681"/>
                </a:lnTo>
                <a:lnTo>
                  <a:pt x="1047761" y="323827"/>
                </a:lnTo>
                <a:lnTo>
                  <a:pt x="1049796" y="303032"/>
                </a:lnTo>
                <a:lnTo>
                  <a:pt x="1058130" y="282237"/>
                </a:lnTo>
                <a:lnTo>
                  <a:pt x="1071283" y="267383"/>
                </a:lnTo>
                <a:lnTo>
                  <a:pt x="1089254" y="258471"/>
                </a:lnTo>
                <a:lnTo>
                  <a:pt x="1112043" y="255500"/>
                </a:lnTo>
                <a:lnTo>
                  <a:pt x="1133408" y="258471"/>
                </a:lnTo>
                <a:lnTo>
                  <a:pt x="1146976" y="267383"/>
                </a:lnTo>
                <a:lnTo>
                  <a:pt x="1152747" y="282237"/>
                </a:lnTo>
                <a:lnTo>
                  <a:pt x="1150720" y="303032"/>
                </a:lnTo>
                <a:lnTo>
                  <a:pt x="1142377" y="323827"/>
                </a:lnTo>
                <a:lnTo>
                  <a:pt x="1129200" y="338681"/>
                </a:lnTo>
                <a:lnTo>
                  <a:pt x="1111189" y="347593"/>
                </a:lnTo>
                <a:lnTo>
                  <a:pt x="1088342" y="350564"/>
                </a:lnTo>
                <a:close/>
              </a:path>
              <a:path w="1183005" h="392430">
                <a:moveTo>
                  <a:pt x="1118424" y="230106"/>
                </a:moveTo>
                <a:lnTo>
                  <a:pt x="1097116" y="227136"/>
                </a:lnTo>
                <a:lnTo>
                  <a:pt x="1083589" y="218223"/>
                </a:lnTo>
                <a:lnTo>
                  <a:pt x="1077843" y="203370"/>
                </a:lnTo>
                <a:lnTo>
                  <a:pt x="1079878" y="182574"/>
                </a:lnTo>
                <a:lnTo>
                  <a:pt x="1088269" y="161722"/>
                </a:lnTo>
                <a:lnTo>
                  <a:pt x="1101463" y="146828"/>
                </a:lnTo>
                <a:lnTo>
                  <a:pt x="1119458" y="137891"/>
                </a:lnTo>
                <a:lnTo>
                  <a:pt x="1142255" y="134912"/>
                </a:lnTo>
                <a:lnTo>
                  <a:pt x="1163612" y="137891"/>
                </a:lnTo>
                <a:lnTo>
                  <a:pt x="1177156" y="146828"/>
                </a:lnTo>
                <a:lnTo>
                  <a:pt x="1182885" y="161722"/>
                </a:lnTo>
                <a:lnTo>
                  <a:pt x="1180802" y="182574"/>
                </a:lnTo>
                <a:lnTo>
                  <a:pt x="1172459" y="203370"/>
                </a:lnTo>
                <a:lnTo>
                  <a:pt x="1159282" y="218223"/>
                </a:lnTo>
                <a:lnTo>
                  <a:pt x="1141271" y="227136"/>
                </a:lnTo>
                <a:lnTo>
                  <a:pt x="1118424" y="230106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1" y="3399308"/>
            <a:ext cx="4142438" cy="28965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299" y="1642568"/>
            <a:ext cx="11613515" cy="435419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R="399415" indent="189865">
              <a:lnSpc>
                <a:spcPts val="2800"/>
              </a:lnSpc>
              <a:spcBef>
                <a:spcPts val="229"/>
              </a:spcBef>
              <a:buSzPct val="119148"/>
              <a:buFont typeface="Roboto Bk"/>
              <a:buChar char="•"/>
              <a:tabLst>
                <a:tab pos="189865" algn="l"/>
              </a:tabLst>
            </a:pPr>
            <a:r>
              <a:rPr dirty="0" sz="2350" i="1">
                <a:latin typeface="Cambria"/>
                <a:cs typeface="Cambria"/>
              </a:rPr>
              <a:t>Nestlé,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multinational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food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beverage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company,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has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diverse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portfolio, </a:t>
            </a:r>
            <a:r>
              <a:rPr dirty="0" sz="2350" i="1">
                <a:latin typeface="Cambria"/>
                <a:cs typeface="Cambria"/>
              </a:rPr>
              <a:t>including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brands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Nestlé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Pure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Life,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Nescafé,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KitKat,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many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more.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Their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USP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often </a:t>
            </a:r>
            <a:r>
              <a:rPr dirty="0" sz="2350" spc="65" i="1">
                <a:latin typeface="Cambria"/>
                <a:cs typeface="Cambria"/>
              </a:rPr>
              <a:t>revolves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around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quality,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taste,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convenience.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They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emphasize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quality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and </a:t>
            </a:r>
            <a:r>
              <a:rPr dirty="0" sz="2350" spc="55" i="1">
                <a:latin typeface="Cambria"/>
                <a:cs typeface="Cambria"/>
              </a:rPr>
              <a:t>innovation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3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their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products.</a:t>
            </a:r>
            <a:endParaRPr sz="2350">
              <a:latin typeface="Cambria"/>
              <a:cs typeface="Cambria"/>
            </a:endParaRPr>
          </a:p>
          <a:p>
            <a:pPr marL="30480">
              <a:lnSpc>
                <a:spcPct val="100000"/>
              </a:lnSpc>
              <a:spcBef>
                <a:spcPts val="409"/>
              </a:spcBef>
            </a:pPr>
            <a:r>
              <a:rPr dirty="0" sz="4250" spc="-60">
                <a:solidFill>
                  <a:srgbClr val="002060"/>
                </a:solidFill>
                <a:latin typeface="Segoe UI Symbol"/>
                <a:cs typeface="Segoe UI Symbol"/>
              </a:rPr>
              <a:t>❖</a:t>
            </a:r>
            <a:endParaRPr sz="4250">
              <a:latin typeface="Segoe UI Symbol"/>
              <a:cs typeface="Segoe UI Symbol"/>
            </a:endParaRPr>
          </a:p>
          <a:p>
            <a:pPr lvl="1" marL="275590" indent="189865">
              <a:lnSpc>
                <a:spcPts val="2800"/>
              </a:lnSpc>
              <a:spcBef>
                <a:spcPts val="910"/>
              </a:spcBef>
              <a:buSzPct val="119148"/>
              <a:buFont typeface="Roboto Bk"/>
              <a:buChar char="•"/>
              <a:tabLst>
                <a:tab pos="465455" algn="l"/>
              </a:tabLst>
            </a:pPr>
            <a:r>
              <a:rPr dirty="0" sz="2350" i="1">
                <a:latin typeface="Cambria"/>
                <a:cs typeface="Cambria"/>
              </a:rPr>
              <a:t>Nestlé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is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global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food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beverage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company,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its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online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communication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strategies </a:t>
            </a:r>
            <a:r>
              <a:rPr dirty="0" sz="2350" i="1">
                <a:latin typeface="Cambria"/>
                <a:cs typeface="Cambria"/>
              </a:rPr>
              <a:t>are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comprehensive.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Here's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how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Nestlé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typically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manages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online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communication</a:t>
            </a:r>
            <a:endParaRPr sz="2350">
              <a:latin typeface="Cambria"/>
              <a:cs typeface="Cambria"/>
            </a:endParaRPr>
          </a:p>
          <a:p>
            <a:pPr lvl="1" marL="275590" marR="125095" indent="177165">
              <a:lnSpc>
                <a:spcPts val="2800"/>
              </a:lnSpc>
              <a:spcBef>
                <a:spcPts val="175"/>
              </a:spcBef>
              <a:buSzPct val="108510"/>
              <a:buFont typeface="Roboto Bk"/>
              <a:buChar char="•"/>
              <a:tabLst>
                <a:tab pos="452755" algn="l"/>
              </a:tabLst>
            </a:pPr>
            <a:r>
              <a:rPr dirty="0" sz="2350" i="1">
                <a:latin typeface="Cambria"/>
                <a:cs typeface="Cambria"/>
              </a:rPr>
              <a:t>Online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communication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Dairy,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popular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company,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40" i="1">
                <a:latin typeface="Cambria"/>
                <a:cs typeface="Cambria"/>
              </a:rPr>
              <a:t>would </a:t>
            </a:r>
            <a:r>
              <a:rPr dirty="0" sz="2350" spc="50" i="1">
                <a:latin typeface="Cambria"/>
                <a:cs typeface="Cambria"/>
              </a:rPr>
              <a:t>typically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involve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various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digital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marketing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strategies.</a:t>
            </a:r>
            <a:endParaRPr sz="2350">
              <a:latin typeface="Cambria"/>
              <a:cs typeface="Cambria"/>
            </a:endParaRPr>
          </a:p>
          <a:p>
            <a:pPr marL="28575">
              <a:lnSpc>
                <a:spcPct val="100000"/>
              </a:lnSpc>
              <a:spcBef>
                <a:spcPts val="90"/>
              </a:spcBef>
            </a:pPr>
            <a:r>
              <a:rPr dirty="0" sz="4050" spc="-6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050">
              <a:latin typeface="Segoe UI Symbol"/>
              <a:cs typeface="Segoe UI Symbo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992" y="5593624"/>
            <a:ext cx="2918730" cy="36576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967170" y="6133375"/>
            <a:ext cx="1755139" cy="365760"/>
          </a:xfrm>
          <a:custGeom>
            <a:avLst/>
            <a:gdLst/>
            <a:ahLst/>
            <a:cxnLst/>
            <a:rect l="l" t="t" r="r" b="b"/>
            <a:pathLst>
              <a:path w="1755139" h="365760">
                <a:moveTo>
                  <a:pt x="1340408" y="285750"/>
                </a:moveTo>
                <a:lnTo>
                  <a:pt x="1242646" y="285750"/>
                </a:lnTo>
                <a:lnTo>
                  <a:pt x="1244606" y="269913"/>
                </a:lnTo>
                <a:lnTo>
                  <a:pt x="1246255" y="269240"/>
                </a:lnTo>
                <a:lnTo>
                  <a:pt x="1245445" y="263135"/>
                </a:lnTo>
                <a:lnTo>
                  <a:pt x="1272133" y="233680"/>
                </a:lnTo>
                <a:lnTo>
                  <a:pt x="1316595" y="55880"/>
                </a:lnTo>
                <a:lnTo>
                  <a:pt x="1310456" y="53340"/>
                </a:lnTo>
                <a:lnTo>
                  <a:pt x="1304658" y="48260"/>
                </a:lnTo>
                <a:lnTo>
                  <a:pt x="1299201" y="39370"/>
                </a:lnTo>
                <a:lnTo>
                  <a:pt x="1312409" y="5080"/>
                </a:lnTo>
                <a:lnTo>
                  <a:pt x="1325054" y="2540"/>
                </a:lnTo>
                <a:lnTo>
                  <a:pt x="1347518" y="0"/>
                </a:lnTo>
                <a:lnTo>
                  <a:pt x="1385539" y="0"/>
                </a:lnTo>
                <a:lnTo>
                  <a:pt x="1395009" y="1270"/>
                </a:lnTo>
                <a:lnTo>
                  <a:pt x="1372313" y="90170"/>
                </a:lnTo>
                <a:lnTo>
                  <a:pt x="1459631" y="90170"/>
                </a:lnTo>
                <a:lnTo>
                  <a:pt x="1464109" y="92710"/>
                </a:lnTo>
                <a:lnTo>
                  <a:pt x="1471562" y="101600"/>
                </a:lnTo>
                <a:lnTo>
                  <a:pt x="1475870" y="113030"/>
                </a:lnTo>
                <a:lnTo>
                  <a:pt x="1477539" y="127000"/>
                </a:lnTo>
                <a:lnTo>
                  <a:pt x="1477165" y="133350"/>
                </a:lnTo>
                <a:lnTo>
                  <a:pt x="1390823" y="133350"/>
                </a:lnTo>
                <a:lnTo>
                  <a:pt x="1375336" y="135890"/>
                </a:lnTo>
                <a:lnTo>
                  <a:pt x="1359383" y="143510"/>
                </a:lnTo>
                <a:lnTo>
                  <a:pt x="1336687" y="234950"/>
                </a:lnTo>
                <a:lnTo>
                  <a:pt x="1343818" y="237490"/>
                </a:lnTo>
                <a:lnTo>
                  <a:pt x="1349554" y="242570"/>
                </a:lnTo>
                <a:lnTo>
                  <a:pt x="1353895" y="250190"/>
                </a:lnTo>
                <a:lnTo>
                  <a:pt x="1340408" y="285750"/>
                </a:lnTo>
                <a:close/>
              </a:path>
              <a:path w="1755139" h="365760">
                <a:moveTo>
                  <a:pt x="196228" y="236220"/>
                </a:moveTo>
                <a:lnTo>
                  <a:pt x="103673" y="236220"/>
                </a:lnTo>
                <a:lnTo>
                  <a:pt x="110993" y="234950"/>
                </a:lnTo>
                <a:lnTo>
                  <a:pt x="117766" y="232410"/>
                </a:lnTo>
                <a:lnTo>
                  <a:pt x="140828" y="200660"/>
                </a:lnTo>
                <a:lnTo>
                  <a:pt x="140890" y="195580"/>
                </a:lnTo>
                <a:lnTo>
                  <a:pt x="139774" y="193040"/>
                </a:lnTo>
                <a:lnTo>
                  <a:pt x="137479" y="190500"/>
                </a:lnTo>
                <a:lnTo>
                  <a:pt x="135247" y="187960"/>
                </a:lnTo>
                <a:lnTo>
                  <a:pt x="131247" y="185420"/>
                </a:lnTo>
                <a:lnTo>
                  <a:pt x="125480" y="184150"/>
                </a:lnTo>
                <a:lnTo>
                  <a:pt x="89110" y="172720"/>
                </a:lnTo>
                <a:lnTo>
                  <a:pt x="63624" y="160020"/>
                </a:lnTo>
                <a:lnTo>
                  <a:pt x="47718" y="142240"/>
                </a:lnTo>
                <a:lnTo>
                  <a:pt x="41392" y="118110"/>
                </a:lnTo>
                <a:lnTo>
                  <a:pt x="44648" y="88900"/>
                </a:lnTo>
                <a:lnTo>
                  <a:pt x="71141" y="41910"/>
                </a:lnTo>
                <a:lnTo>
                  <a:pt x="120201" y="13970"/>
                </a:lnTo>
                <a:lnTo>
                  <a:pt x="159804" y="8890"/>
                </a:lnTo>
                <a:lnTo>
                  <a:pt x="180704" y="10160"/>
                </a:lnTo>
                <a:lnTo>
                  <a:pt x="201266" y="13970"/>
                </a:lnTo>
                <a:lnTo>
                  <a:pt x="221492" y="20320"/>
                </a:lnTo>
                <a:lnTo>
                  <a:pt x="241380" y="30480"/>
                </a:lnTo>
                <a:lnTo>
                  <a:pt x="239148" y="38100"/>
                </a:lnTo>
                <a:lnTo>
                  <a:pt x="236915" y="46990"/>
                </a:lnTo>
                <a:lnTo>
                  <a:pt x="234094" y="54610"/>
                </a:lnTo>
                <a:lnTo>
                  <a:pt x="231579" y="60960"/>
                </a:lnTo>
                <a:lnTo>
                  <a:pt x="139898" y="60960"/>
                </a:lnTo>
                <a:lnTo>
                  <a:pt x="132705" y="63500"/>
                </a:lnTo>
                <a:lnTo>
                  <a:pt x="121046" y="71120"/>
                </a:lnTo>
                <a:lnTo>
                  <a:pt x="117233" y="76200"/>
                </a:lnTo>
                <a:lnTo>
                  <a:pt x="115434" y="83820"/>
                </a:lnTo>
                <a:lnTo>
                  <a:pt x="113698" y="90170"/>
                </a:lnTo>
                <a:lnTo>
                  <a:pt x="113977" y="96520"/>
                </a:lnTo>
                <a:lnTo>
                  <a:pt x="118566" y="102870"/>
                </a:lnTo>
                <a:lnTo>
                  <a:pt x="125015" y="106680"/>
                </a:lnTo>
                <a:lnTo>
                  <a:pt x="135619" y="109220"/>
                </a:lnTo>
                <a:lnTo>
                  <a:pt x="167059" y="119380"/>
                </a:lnTo>
                <a:lnTo>
                  <a:pt x="207429" y="147320"/>
                </a:lnTo>
                <a:lnTo>
                  <a:pt x="215196" y="170180"/>
                </a:lnTo>
                <a:lnTo>
                  <a:pt x="214928" y="184150"/>
                </a:lnTo>
                <a:lnTo>
                  <a:pt x="211894" y="200660"/>
                </a:lnTo>
                <a:lnTo>
                  <a:pt x="205254" y="220980"/>
                </a:lnTo>
                <a:lnTo>
                  <a:pt x="196228" y="236220"/>
                </a:lnTo>
                <a:close/>
              </a:path>
              <a:path w="1755139" h="365760">
                <a:moveTo>
                  <a:pt x="371995" y="127000"/>
                </a:moveTo>
                <a:lnTo>
                  <a:pt x="236655" y="127000"/>
                </a:lnTo>
                <a:lnTo>
                  <a:pt x="238887" y="96520"/>
                </a:lnTo>
                <a:lnTo>
                  <a:pt x="244654" y="91440"/>
                </a:lnTo>
                <a:lnTo>
                  <a:pt x="251538" y="87630"/>
                </a:lnTo>
                <a:lnTo>
                  <a:pt x="259537" y="83820"/>
                </a:lnTo>
                <a:lnTo>
                  <a:pt x="268653" y="80010"/>
                </a:lnTo>
                <a:lnTo>
                  <a:pt x="275455" y="66040"/>
                </a:lnTo>
                <a:lnTo>
                  <a:pt x="283582" y="53340"/>
                </a:lnTo>
                <a:lnTo>
                  <a:pt x="293035" y="43180"/>
                </a:lnTo>
                <a:lnTo>
                  <a:pt x="303814" y="36830"/>
                </a:lnTo>
                <a:lnTo>
                  <a:pt x="340276" y="36830"/>
                </a:lnTo>
                <a:lnTo>
                  <a:pt x="328277" y="83820"/>
                </a:lnTo>
                <a:lnTo>
                  <a:pt x="382785" y="83820"/>
                </a:lnTo>
                <a:lnTo>
                  <a:pt x="371995" y="127000"/>
                </a:lnTo>
                <a:close/>
              </a:path>
              <a:path w="1755139" h="365760">
                <a:moveTo>
                  <a:pt x="1275928" y="127000"/>
                </a:moveTo>
                <a:lnTo>
                  <a:pt x="1140587" y="127000"/>
                </a:lnTo>
                <a:lnTo>
                  <a:pt x="1142820" y="96520"/>
                </a:lnTo>
                <a:lnTo>
                  <a:pt x="1148587" y="91440"/>
                </a:lnTo>
                <a:lnTo>
                  <a:pt x="1155470" y="87630"/>
                </a:lnTo>
                <a:lnTo>
                  <a:pt x="1163470" y="83820"/>
                </a:lnTo>
                <a:lnTo>
                  <a:pt x="1172585" y="80010"/>
                </a:lnTo>
                <a:lnTo>
                  <a:pt x="1179387" y="66040"/>
                </a:lnTo>
                <a:lnTo>
                  <a:pt x="1187515" y="53340"/>
                </a:lnTo>
                <a:lnTo>
                  <a:pt x="1196968" y="43180"/>
                </a:lnTo>
                <a:lnTo>
                  <a:pt x="1207746" y="36830"/>
                </a:lnTo>
                <a:lnTo>
                  <a:pt x="1244209" y="36830"/>
                </a:lnTo>
                <a:lnTo>
                  <a:pt x="1232210" y="83820"/>
                </a:lnTo>
                <a:lnTo>
                  <a:pt x="1286718" y="83820"/>
                </a:lnTo>
                <a:lnTo>
                  <a:pt x="1275928" y="127000"/>
                </a:lnTo>
                <a:close/>
              </a:path>
              <a:path w="1755139" h="365760">
                <a:moveTo>
                  <a:pt x="213289" y="95250"/>
                </a:moveTo>
                <a:lnTo>
                  <a:pt x="170780" y="95250"/>
                </a:lnTo>
                <a:lnTo>
                  <a:pt x="168152" y="87630"/>
                </a:lnTo>
                <a:lnTo>
                  <a:pt x="166780" y="80010"/>
                </a:lnTo>
                <a:lnTo>
                  <a:pt x="166664" y="71120"/>
                </a:lnTo>
                <a:lnTo>
                  <a:pt x="167803" y="63500"/>
                </a:lnTo>
                <a:lnTo>
                  <a:pt x="163462" y="62230"/>
                </a:lnTo>
                <a:lnTo>
                  <a:pt x="157013" y="60960"/>
                </a:lnTo>
                <a:lnTo>
                  <a:pt x="231579" y="60960"/>
                </a:lnTo>
                <a:lnTo>
                  <a:pt x="229567" y="66040"/>
                </a:lnTo>
                <a:lnTo>
                  <a:pt x="226003" y="73660"/>
                </a:lnTo>
                <a:lnTo>
                  <a:pt x="222102" y="81280"/>
                </a:lnTo>
                <a:lnTo>
                  <a:pt x="217864" y="87630"/>
                </a:lnTo>
                <a:lnTo>
                  <a:pt x="213289" y="95250"/>
                </a:lnTo>
                <a:close/>
              </a:path>
              <a:path w="1755139" h="365760">
                <a:moveTo>
                  <a:pt x="462427" y="285750"/>
                </a:moveTo>
                <a:lnTo>
                  <a:pt x="343272" y="285750"/>
                </a:lnTo>
                <a:lnTo>
                  <a:pt x="347829" y="248920"/>
                </a:lnTo>
                <a:lnTo>
                  <a:pt x="352911" y="243840"/>
                </a:lnTo>
                <a:lnTo>
                  <a:pt x="358759" y="240030"/>
                </a:lnTo>
                <a:lnTo>
                  <a:pt x="365375" y="236220"/>
                </a:lnTo>
                <a:lnTo>
                  <a:pt x="372758" y="233680"/>
                </a:lnTo>
                <a:lnTo>
                  <a:pt x="397222" y="135890"/>
                </a:lnTo>
                <a:lnTo>
                  <a:pt x="391083" y="133350"/>
                </a:lnTo>
                <a:lnTo>
                  <a:pt x="385285" y="128270"/>
                </a:lnTo>
                <a:lnTo>
                  <a:pt x="379827" y="119380"/>
                </a:lnTo>
                <a:lnTo>
                  <a:pt x="393129" y="85090"/>
                </a:lnTo>
                <a:lnTo>
                  <a:pt x="405431" y="82550"/>
                </a:lnTo>
                <a:lnTo>
                  <a:pt x="416662" y="81280"/>
                </a:lnTo>
                <a:lnTo>
                  <a:pt x="426825" y="80010"/>
                </a:lnTo>
                <a:lnTo>
                  <a:pt x="461904" y="80010"/>
                </a:lnTo>
                <a:lnTo>
                  <a:pt x="470706" y="81280"/>
                </a:lnTo>
                <a:lnTo>
                  <a:pt x="466414" y="95067"/>
                </a:lnTo>
                <a:lnTo>
                  <a:pt x="466024" y="95250"/>
                </a:lnTo>
                <a:lnTo>
                  <a:pt x="465962" y="96520"/>
                </a:lnTo>
                <a:lnTo>
                  <a:pt x="529525" y="96520"/>
                </a:lnTo>
                <a:lnTo>
                  <a:pt x="517004" y="142240"/>
                </a:lnTo>
                <a:lnTo>
                  <a:pt x="483525" y="142240"/>
                </a:lnTo>
                <a:lnTo>
                  <a:pt x="473054" y="144780"/>
                </a:lnTo>
                <a:lnTo>
                  <a:pt x="464596" y="147320"/>
                </a:lnTo>
                <a:lnTo>
                  <a:pt x="458148" y="151130"/>
                </a:lnTo>
                <a:lnTo>
                  <a:pt x="438336" y="231140"/>
                </a:lnTo>
                <a:lnTo>
                  <a:pt x="450294" y="233680"/>
                </a:lnTo>
                <a:lnTo>
                  <a:pt x="460590" y="237490"/>
                </a:lnTo>
                <a:lnTo>
                  <a:pt x="469223" y="243840"/>
                </a:lnTo>
                <a:lnTo>
                  <a:pt x="476194" y="250190"/>
                </a:lnTo>
                <a:lnTo>
                  <a:pt x="462427" y="285750"/>
                </a:lnTo>
                <a:close/>
              </a:path>
              <a:path w="1755139" h="365760">
                <a:moveTo>
                  <a:pt x="772914" y="285750"/>
                </a:moveTo>
                <a:lnTo>
                  <a:pt x="675059" y="285750"/>
                </a:lnTo>
                <a:lnTo>
                  <a:pt x="679617" y="248920"/>
                </a:lnTo>
                <a:lnTo>
                  <a:pt x="684698" y="243840"/>
                </a:lnTo>
                <a:lnTo>
                  <a:pt x="690547" y="240030"/>
                </a:lnTo>
                <a:lnTo>
                  <a:pt x="697162" y="236220"/>
                </a:lnTo>
                <a:lnTo>
                  <a:pt x="704546" y="233680"/>
                </a:lnTo>
                <a:lnTo>
                  <a:pt x="729009" y="135890"/>
                </a:lnTo>
                <a:lnTo>
                  <a:pt x="722870" y="133350"/>
                </a:lnTo>
                <a:lnTo>
                  <a:pt x="717072" y="128270"/>
                </a:lnTo>
                <a:lnTo>
                  <a:pt x="711615" y="119380"/>
                </a:lnTo>
                <a:lnTo>
                  <a:pt x="724916" y="85090"/>
                </a:lnTo>
                <a:lnTo>
                  <a:pt x="737218" y="82550"/>
                </a:lnTo>
                <a:lnTo>
                  <a:pt x="748450" y="81280"/>
                </a:lnTo>
                <a:lnTo>
                  <a:pt x="758612" y="80010"/>
                </a:lnTo>
                <a:lnTo>
                  <a:pt x="793744" y="80010"/>
                </a:lnTo>
                <a:lnTo>
                  <a:pt x="802586" y="81280"/>
                </a:lnTo>
                <a:lnTo>
                  <a:pt x="799331" y="92710"/>
                </a:lnTo>
                <a:lnTo>
                  <a:pt x="895691" y="92710"/>
                </a:lnTo>
                <a:lnTo>
                  <a:pt x="903510" y="101600"/>
                </a:lnTo>
                <a:lnTo>
                  <a:pt x="908091" y="113030"/>
                </a:lnTo>
                <a:lnTo>
                  <a:pt x="909742" y="127000"/>
                </a:lnTo>
                <a:lnTo>
                  <a:pt x="909286" y="133350"/>
                </a:lnTo>
                <a:lnTo>
                  <a:pt x="823701" y="133350"/>
                </a:lnTo>
                <a:lnTo>
                  <a:pt x="808284" y="135890"/>
                </a:lnTo>
                <a:lnTo>
                  <a:pt x="800174" y="139700"/>
                </a:lnTo>
                <a:lnTo>
                  <a:pt x="791796" y="143510"/>
                </a:lnTo>
                <a:lnTo>
                  <a:pt x="769100" y="234950"/>
                </a:lnTo>
                <a:lnTo>
                  <a:pt x="776231" y="237490"/>
                </a:lnTo>
                <a:lnTo>
                  <a:pt x="781967" y="242570"/>
                </a:lnTo>
                <a:lnTo>
                  <a:pt x="786308" y="250190"/>
                </a:lnTo>
                <a:lnTo>
                  <a:pt x="772914" y="285750"/>
                </a:lnTo>
                <a:close/>
              </a:path>
              <a:path w="1755139" h="365760">
                <a:moveTo>
                  <a:pt x="529525" y="96520"/>
                </a:moveTo>
                <a:lnTo>
                  <a:pt x="465962" y="96520"/>
                </a:lnTo>
                <a:lnTo>
                  <a:pt x="466414" y="95067"/>
                </a:lnTo>
                <a:lnTo>
                  <a:pt x="482333" y="87630"/>
                </a:lnTo>
                <a:lnTo>
                  <a:pt x="490274" y="85090"/>
                </a:lnTo>
                <a:lnTo>
                  <a:pt x="497727" y="82550"/>
                </a:lnTo>
                <a:lnTo>
                  <a:pt x="504692" y="81280"/>
                </a:lnTo>
                <a:lnTo>
                  <a:pt x="519540" y="81280"/>
                </a:lnTo>
                <a:lnTo>
                  <a:pt x="526702" y="82550"/>
                </a:lnTo>
                <a:lnTo>
                  <a:pt x="532655" y="85090"/>
                </a:lnTo>
                <a:lnTo>
                  <a:pt x="529525" y="96520"/>
                </a:lnTo>
                <a:close/>
              </a:path>
              <a:path w="1755139" h="365760">
                <a:moveTo>
                  <a:pt x="584355" y="289560"/>
                </a:moveTo>
                <a:lnTo>
                  <a:pt x="543218" y="281940"/>
                </a:lnTo>
                <a:lnTo>
                  <a:pt x="509772" y="247650"/>
                </a:lnTo>
                <a:lnTo>
                  <a:pt x="506290" y="229870"/>
                </a:lnTo>
                <a:lnTo>
                  <a:pt x="506656" y="209550"/>
                </a:lnTo>
                <a:lnTo>
                  <a:pt x="519707" y="160020"/>
                </a:lnTo>
                <a:lnTo>
                  <a:pt x="538788" y="127000"/>
                </a:lnTo>
                <a:lnTo>
                  <a:pt x="579919" y="93980"/>
                </a:lnTo>
                <a:lnTo>
                  <a:pt x="633933" y="81280"/>
                </a:lnTo>
                <a:lnTo>
                  <a:pt x="651374" y="82550"/>
                </a:lnTo>
                <a:lnTo>
                  <a:pt x="687511" y="101600"/>
                </a:lnTo>
                <a:lnTo>
                  <a:pt x="696487" y="129540"/>
                </a:lnTo>
                <a:lnTo>
                  <a:pt x="696431" y="130810"/>
                </a:lnTo>
                <a:lnTo>
                  <a:pt x="612415" y="130810"/>
                </a:lnTo>
                <a:lnTo>
                  <a:pt x="605345" y="133350"/>
                </a:lnTo>
                <a:lnTo>
                  <a:pt x="599330" y="139700"/>
                </a:lnTo>
                <a:lnTo>
                  <a:pt x="593377" y="144780"/>
                </a:lnTo>
                <a:lnTo>
                  <a:pt x="588819" y="151130"/>
                </a:lnTo>
                <a:lnTo>
                  <a:pt x="585657" y="160020"/>
                </a:lnTo>
                <a:lnTo>
                  <a:pt x="693435" y="160020"/>
                </a:lnTo>
                <a:lnTo>
                  <a:pt x="691232" y="171450"/>
                </a:lnTo>
                <a:lnTo>
                  <a:pt x="685808" y="185420"/>
                </a:lnTo>
                <a:lnTo>
                  <a:pt x="677442" y="195580"/>
                </a:lnTo>
                <a:lnTo>
                  <a:pt x="666134" y="200660"/>
                </a:lnTo>
                <a:lnTo>
                  <a:pt x="651885" y="203200"/>
                </a:lnTo>
                <a:lnTo>
                  <a:pt x="573844" y="203200"/>
                </a:lnTo>
                <a:lnTo>
                  <a:pt x="572919" y="210820"/>
                </a:lnTo>
                <a:lnTo>
                  <a:pt x="595575" y="234950"/>
                </a:lnTo>
                <a:lnTo>
                  <a:pt x="661736" y="234950"/>
                </a:lnTo>
                <a:lnTo>
                  <a:pt x="665094" y="261620"/>
                </a:lnTo>
                <a:lnTo>
                  <a:pt x="661559" y="265430"/>
                </a:lnTo>
                <a:lnTo>
                  <a:pt x="657838" y="267970"/>
                </a:lnTo>
                <a:lnTo>
                  <a:pt x="653932" y="270510"/>
                </a:lnTo>
                <a:lnTo>
                  <a:pt x="650141" y="273050"/>
                </a:lnTo>
                <a:lnTo>
                  <a:pt x="644537" y="275590"/>
                </a:lnTo>
                <a:lnTo>
                  <a:pt x="637119" y="278130"/>
                </a:lnTo>
                <a:lnTo>
                  <a:pt x="627887" y="281940"/>
                </a:lnTo>
                <a:lnTo>
                  <a:pt x="606911" y="287020"/>
                </a:lnTo>
                <a:lnTo>
                  <a:pt x="584355" y="289560"/>
                </a:lnTo>
                <a:close/>
              </a:path>
              <a:path w="1755139" h="365760">
                <a:moveTo>
                  <a:pt x="895691" y="92710"/>
                </a:moveTo>
                <a:lnTo>
                  <a:pt x="799703" y="92710"/>
                </a:lnTo>
                <a:lnTo>
                  <a:pt x="805842" y="90170"/>
                </a:lnTo>
                <a:lnTo>
                  <a:pt x="817748" y="86360"/>
                </a:lnTo>
                <a:lnTo>
                  <a:pt x="826521" y="83820"/>
                </a:lnTo>
                <a:lnTo>
                  <a:pt x="843124" y="81280"/>
                </a:lnTo>
                <a:lnTo>
                  <a:pt x="850955" y="81280"/>
                </a:lnTo>
                <a:lnTo>
                  <a:pt x="869413" y="82550"/>
                </a:lnTo>
                <a:lnTo>
                  <a:pt x="884325" y="86360"/>
                </a:lnTo>
                <a:lnTo>
                  <a:pt x="895691" y="92710"/>
                </a:lnTo>
                <a:close/>
              </a:path>
              <a:path w="1755139" h="365760">
                <a:moveTo>
                  <a:pt x="980324" y="280670"/>
                </a:moveTo>
                <a:lnTo>
                  <a:pt x="935222" y="266700"/>
                </a:lnTo>
                <a:lnTo>
                  <a:pt x="917816" y="228600"/>
                </a:lnTo>
                <a:lnTo>
                  <a:pt x="917700" y="226060"/>
                </a:lnTo>
                <a:lnTo>
                  <a:pt x="918747" y="207010"/>
                </a:lnTo>
                <a:lnTo>
                  <a:pt x="940309" y="138430"/>
                </a:lnTo>
                <a:lnTo>
                  <a:pt x="965744" y="106680"/>
                </a:lnTo>
                <a:lnTo>
                  <a:pt x="999701" y="87630"/>
                </a:lnTo>
                <a:lnTo>
                  <a:pt x="1042181" y="81280"/>
                </a:lnTo>
                <a:lnTo>
                  <a:pt x="1053750" y="81280"/>
                </a:lnTo>
                <a:lnTo>
                  <a:pt x="1064086" y="83820"/>
                </a:lnTo>
                <a:lnTo>
                  <a:pt x="1073191" y="86360"/>
                </a:lnTo>
                <a:lnTo>
                  <a:pt x="1081062" y="88900"/>
                </a:lnTo>
                <a:lnTo>
                  <a:pt x="1132717" y="88900"/>
                </a:lnTo>
                <a:lnTo>
                  <a:pt x="1122225" y="130810"/>
                </a:lnTo>
                <a:lnTo>
                  <a:pt x="1031391" y="130810"/>
                </a:lnTo>
                <a:lnTo>
                  <a:pt x="1016985" y="134620"/>
                </a:lnTo>
                <a:lnTo>
                  <a:pt x="987300" y="182880"/>
                </a:lnTo>
                <a:lnTo>
                  <a:pt x="983254" y="213360"/>
                </a:lnTo>
                <a:lnTo>
                  <a:pt x="984510" y="218440"/>
                </a:lnTo>
                <a:lnTo>
                  <a:pt x="987052" y="224790"/>
                </a:lnTo>
                <a:lnTo>
                  <a:pt x="993719" y="227330"/>
                </a:lnTo>
                <a:lnTo>
                  <a:pt x="1098059" y="227330"/>
                </a:lnTo>
                <a:lnTo>
                  <a:pt x="1086295" y="274320"/>
                </a:lnTo>
                <a:lnTo>
                  <a:pt x="1021624" y="274320"/>
                </a:lnTo>
                <a:lnTo>
                  <a:pt x="1014648" y="276860"/>
                </a:lnTo>
                <a:lnTo>
                  <a:pt x="1005439" y="278130"/>
                </a:lnTo>
                <a:lnTo>
                  <a:pt x="993998" y="279400"/>
                </a:lnTo>
                <a:lnTo>
                  <a:pt x="980324" y="280670"/>
                </a:lnTo>
                <a:close/>
              </a:path>
              <a:path w="1755139" h="365760">
                <a:moveTo>
                  <a:pt x="1459631" y="90170"/>
                </a:moveTo>
                <a:lnTo>
                  <a:pt x="1372623" y="90170"/>
                </a:lnTo>
                <a:lnTo>
                  <a:pt x="1378421" y="88900"/>
                </a:lnTo>
                <a:lnTo>
                  <a:pt x="1389707" y="85090"/>
                </a:lnTo>
                <a:lnTo>
                  <a:pt x="1397939" y="83820"/>
                </a:lnTo>
                <a:lnTo>
                  <a:pt x="1405613" y="82550"/>
                </a:lnTo>
                <a:lnTo>
                  <a:pt x="1412729" y="81280"/>
                </a:lnTo>
                <a:lnTo>
                  <a:pt x="1419287" y="81280"/>
                </a:lnTo>
                <a:lnTo>
                  <a:pt x="1437971" y="82550"/>
                </a:lnTo>
                <a:lnTo>
                  <a:pt x="1452912" y="86360"/>
                </a:lnTo>
                <a:lnTo>
                  <a:pt x="1459631" y="90170"/>
                </a:lnTo>
                <a:close/>
              </a:path>
              <a:path w="1755139" h="365760">
                <a:moveTo>
                  <a:pt x="1132717" y="88900"/>
                </a:moveTo>
                <a:lnTo>
                  <a:pt x="1081062" y="88900"/>
                </a:lnTo>
                <a:lnTo>
                  <a:pt x="1083853" y="86360"/>
                </a:lnTo>
                <a:lnTo>
                  <a:pt x="1088690" y="83820"/>
                </a:lnTo>
                <a:lnTo>
                  <a:pt x="1133989" y="83820"/>
                </a:lnTo>
                <a:lnTo>
                  <a:pt x="1132717" y="88900"/>
                </a:lnTo>
                <a:close/>
              </a:path>
              <a:path w="1755139" h="365760">
                <a:moveTo>
                  <a:pt x="465962" y="96520"/>
                </a:moveTo>
                <a:lnTo>
                  <a:pt x="466024" y="95250"/>
                </a:lnTo>
                <a:lnTo>
                  <a:pt x="466414" y="95067"/>
                </a:lnTo>
                <a:lnTo>
                  <a:pt x="465962" y="96520"/>
                </a:lnTo>
                <a:close/>
              </a:path>
              <a:path w="1755139" h="365760">
                <a:moveTo>
                  <a:pt x="271443" y="285750"/>
                </a:moveTo>
                <a:lnTo>
                  <a:pt x="229679" y="270510"/>
                </a:lnTo>
                <a:lnTo>
                  <a:pt x="224852" y="248920"/>
                </a:lnTo>
                <a:lnTo>
                  <a:pt x="225214" y="240030"/>
                </a:lnTo>
                <a:lnTo>
                  <a:pt x="227632" y="227330"/>
                </a:lnTo>
                <a:lnTo>
                  <a:pt x="252654" y="127000"/>
                </a:lnTo>
                <a:lnTo>
                  <a:pt x="317487" y="127000"/>
                </a:lnTo>
                <a:lnTo>
                  <a:pt x="292682" y="226060"/>
                </a:lnTo>
                <a:lnTo>
                  <a:pt x="292155" y="231140"/>
                </a:lnTo>
                <a:lnTo>
                  <a:pt x="292837" y="232410"/>
                </a:lnTo>
                <a:lnTo>
                  <a:pt x="293582" y="234950"/>
                </a:lnTo>
                <a:lnTo>
                  <a:pt x="297457" y="236220"/>
                </a:lnTo>
                <a:lnTo>
                  <a:pt x="337939" y="236220"/>
                </a:lnTo>
                <a:lnTo>
                  <a:pt x="342323" y="269240"/>
                </a:lnTo>
                <a:lnTo>
                  <a:pt x="323661" y="276860"/>
                </a:lnTo>
                <a:lnTo>
                  <a:pt x="305627" y="281940"/>
                </a:lnTo>
                <a:lnTo>
                  <a:pt x="288221" y="284480"/>
                </a:lnTo>
                <a:lnTo>
                  <a:pt x="271443" y="285750"/>
                </a:lnTo>
                <a:close/>
              </a:path>
              <a:path w="1755139" h="365760">
                <a:moveTo>
                  <a:pt x="1175376" y="285750"/>
                </a:moveTo>
                <a:lnTo>
                  <a:pt x="1133611" y="270510"/>
                </a:lnTo>
                <a:lnTo>
                  <a:pt x="1128784" y="248920"/>
                </a:lnTo>
                <a:lnTo>
                  <a:pt x="1129146" y="240030"/>
                </a:lnTo>
                <a:lnTo>
                  <a:pt x="1131565" y="227330"/>
                </a:lnTo>
                <a:lnTo>
                  <a:pt x="1156586" y="127000"/>
                </a:lnTo>
                <a:lnTo>
                  <a:pt x="1221420" y="127000"/>
                </a:lnTo>
                <a:lnTo>
                  <a:pt x="1196615" y="226060"/>
                </a:lnTo>
                <a:lnTo>
                  <a:pt x="1196088" y="231140"/>
                </a:lnTo>
                <a:lnTo>
                  <a:pt x="1196770" y="232410"/>
                </a:lnTo>
                <a:lnTo>
                  <a:pt x="1197514" y="234950"/>
                </a:lnTo>
                <a:lnTo>
                  <a:pt x="1201390" y="236220"/>
                </a:lnTo>
                <a:lnTo>
                  <a:pt x="1241872" y="236220"/>
                </a:lnTo>
                <a:lnTo>
                  <a:pt x="1245445" y="263135"/>
                </a:lnTo>
                <a:lnTo>
                  <a:pt x="1244606" y="269913"/>
                </a:lnTo>
                <a:lnTo>
                  <a:pt x="1227594" y="276860"/>
                </a:lnTo>
                <a:lnTo>
                  <a:pt x="1209560" y="281940"/>
                </a:lnTo>
                <a:lnTo>
                  <a:pt x="1192154" y="284480"/>
                </a:lnTo>
                <a:lnTo>
                  <a:pt x="1175376" y="285750"/>
                </a:lnTo>
                <a:close/>
              </a:path>
              <a:path w="1755139" h="365760">
                <a:moveTo>
                  <a:pt x="693435" y="160020"/>
                </a:moveTo>
                <a:lnTo>
                  <a:pt x="585657" y="160020"/>
                </a:lnTo>
                <a:lnTo>
                  <a:pt x="634491" y="157480"/>
                </a:lnTo>
                <a:lnTo>
                  <a:pt x="634925" y="157480"/>
                </a:lnTo>
                <a:lnTo>
                  <a:pt x="635669" y="153670"/>
                </a:lnTo>
                <a:lnTo>
                  <a:pt x="636723" y="149860"/>
                </a:lnTo>
                <a:lnTo>
                  <a:pt x="637840" y="146050"/>
                </a:lnTo>
                <a:lnTo>
                  <a:pt x="637468" y="140970"/>
                </a:lnTo>
                <a:lnTo>
                  <a:pt x="633747" y="133350"/>
                </a:lnTo>
                <a:lnTo>
                  <a:pt x="628724" y="130810"/>
                </a:lnTo>
                <a:lnTo>
                  <a:pt x="696431" y="130810"/>
                </a:lnTo>
                <a:lnTo>
                  <a:pt x="695638" y="148590"/>
                </a:lnTo>
                <a:lnTo>
                  <a:pt x="693435" y="160020"/>
                </a:lnTo>
                <a:close/>
              </a:path>
              <a:path w="1755139" h="365760">
                <a:moveTo>
                  <a:pt x="1098059" y="227330"/>
                </a:moveTo>
                <a:lnTo>
                  <a:pt x="1012549" y="227330"/>
                </a:lnTo>
                <a:lnTo>
                  <a:pt x="1028036" y="222250"/>
                </a:lnTo>
                <a:lnTo>
                  <a:pt x="1035484" y="218440"/>
                </a:lnTo>
                <a:lnTo>
                  <a:pt x="1056320" y="135890"/>
                </a:lnTo>
                <a:lnTo>
                  <a:pt x="1050738" y="132080"/>
                </a:lnTo>
                <a:lnTo>
                  <a:pt x="1042429" y="130810"/>
                </a:lnTo>
                <a:lnTo>
                  <a:pt x="1122225" y="130810"/>
                </a:lnTo>
                <a:lnTo>
                  <a:pt x="1098059" y="227330"/>
                </a:lnTo>
                <a:close/>
              </a:path>
              <a:path w="1755139" h="365760">
                <a:moveTo>
                  <a:pt x="890953" y="285750"/>
                </a:moveTo>
                <a:lnTo>
                  <a:pt x="793191" y="285750"/>
                </a:lnTo>
                <a:lnTo>
                  <a:pt x="797749" y="248920"/>
                </a:lnTo>
                <a:lnTo>
                  <a:pt x="802830" y="243840"/>
                </a:lnTo>
                <a:lnTo>
                  <a:pt x="808679" y="240030"/>
                </a:lnTo>
                <a:lnTo>
                  <a:pt x="815295" y="236220"/>
                </a:lnTo>
                <a:lnTo>
                  <a:pt x="822678" y="233680"/>
                </a:lnTo>
                <a:lnTo>
                  <a:pt x="840816" y="161290"/>
                </a:lnTo>
                <a:lnTo>
                  <a:pt x="843793" y="148590"/>
                </a:lnTo>
                <a:lnTo>
                  <a:pt x="844165" y="140970"/>
                </a:lnTo>
                <a:lnTo>
                  <a:pt x="841933" y="138430"/>
                </a:lnTo>
                <a:lnTo>
                  <a:pt x="839700" y="134620"/>
                </a:lnTo>
                <a:lnTo>
                  <a:pt x="833623" y="133350"/>
                </a:lnTo>
                <a:lnTo>
                  <a:pt x="909286" y="133350"/>
                </a:lnTo>
                <a:lnTo>
                  <a:pt x="908463" y="144780"/>
                </a:lnTo>
                <a:lnTo>
                  <a:pt x="904254" y="166370"/>
                </a:lnTo>
                <a:lnTo>
                  <a:pt x="887232" y="234950"/>
                </a:lnTo>
                <a:lnTo>
                  <a:pt x="894364" y="237490"/>
                </a:lnTo>
                <a:lnTo>
                  <a:pt x="900100" y="242570"/>
                </a:lnTo>
                <a:lnTo>
                  <a:pt x="904440" y="250190"/>
                </a:lnTo>
                <a:lnTo>
                  <a:pt x="890953" y="285750"/>
                </a:lnTo>
                <a:close/>
              </a:path>
              <a:path w="1755139" h="365760">
                <a:moveTo>
                  <a:pt x="1458540" y="285750"/>
                </a:moveTo>
                <a:lnTo>
                  <a:pt x="1360778" y="285750"/>
                </a:lnTo>
                <a:lnTo>
                  <a:pt x="1365336" y="248920"/>
                </a:lnTo>
                <a:lnTo>
                  <a:pt x="1370377" y="243840"/>
                </a:lnTo>
                <a:lnTo>
                  <a:pt x="1376196" y="240030"/>
                </a:lnTo>
                <a:lnTo>
                  <a:pt x="1382795" y="236220"/>
                </a:lnTo>
                <a:lnTo>
                  <a:pt x="1390172" y="233680"/>
                </a:lnTo>
                <a:lnTo>
                  <a:pt x="1408310" y="161290"/>
                </a:lnTo>
                <a:lnTo>
                  <a:pt x="1411287" y="148590"/>
                </a:lnTo>
                <a:lnTo>
                  <a:pt x="1411659" y="140970"/>
                </a:lnTo>
                <a:lnTo>
                  <a:pt x="1409427" y="138430"/>
                </a:lnTo>
                <a:lnTo>
                  <a:pt x="1407256" y="134620"/>
                </a:lnTo>
                <a:lnTo>
                  <a:pt x="1401055" y="133350"/>
                </a:lnTo>
                <a:lnTo>
                  <a:pt x="1477165" y="133350"/>
                </a:lnTo>
                <a:lnTo>
                  <a:pt x="1476568" y="143510"/>
                </a:lnTo>
                <a:lnTo>
                  <a:pt x="1472958" y="162560"/>
                </a:lnTo>
                <a:lnTo>
                  <a:pt x="1454819" y="234950"/>
                </a:lnTo>
                <a:lnTo>
                  <a:pt x="1461951" y="237490"/>
                </a:lnTo>
                <a:lnTo>
                  <a:pt x="1467687" y="242570"/>
                </a:lnTo>
                <a:lnTo>
                  <a:pt x="1472027" y="250190"/>
                </a:lnTo>
                <a:lnTo>
                  <a:pt x="1458540" y="285750"/>
                </a:lnTo>
                <a:close/>
              </a:path>
              <a:path w="1755139" h="365760">
                <a:moveTo>
                  <a:pt x="516656" y="143510"/>
                </a:moveTo>
                <a:lnTo>
                  <a:pt x="508719" y="143510"/>
                </a:lnTo>
                <a:lnTo>
                  <a:pt x="501836" y="142240"/>
                </a:lnTo>
                <a:lnTo>
                  <a:pt x="517004" y="142240"/>
                </a:lnTo>
                <a:lnTo>
                  <a:pt x="516656" y="143510"/>
                </a:lnTo>
                <a:close/>
              </a:path>
              <a:path w="1755139" h="365760">
                <a:moveTo>
                  <a:pt x="87994" y="289560"/>
                </a:moveTo>
                <a:lnTo>
                  <a:pt x="40741" y="283210"/>
                </a:lnTo>
                <a:lnTo>
                  <a:pt x="0" y="262890"/>
                </a:lnTo>
                <a:lnTo>
                  <a:pt x="2046" y="255270"/>
                </a:lnTo>
                <a:lnTo>
                  <a:pt x="4278" y="246380"/>
                </a:lnTo>
                <a:lnTo>
                  <a:pt x="23382" y="205740"/>
                </a:lnTo>
                <a:lnTo>
                  <a:pt x="27998" y="199390"/>
                </a:lnTo>
                <a:lnTo>
                  <a:pt x="71251" y="199390"/>
                </a:lnTo>
                <a:lnTo>
                  <a:pt x="73007" y="207010"/>
                </a:lnTo>
                <a:lnTo>
                  <a:pt x="73694" y="214630"/>
                </a:lnTo>
                <a:lnTo>
                  <a:pt x="73658" y="224790"/>
                </a:lnTo>
                <a:lnTo>
                  <a:pt x="72553" y="232410"/>
                </a:lnTo>
                <a:lnTo>
                  <a:pt x="77204" y="234950"/>
                </a:lnTo>
                <a:lnTo>
                  <a:pt x="84956" y="236220"/>
                </a:lnTo>
                <a:lnTo>
                  <a:pt x="196228" y="236220"/>
                </a:lnTo>
                <a:lnTo>
                  <a:pt x="195476" y="237490"/>
                </a:lnTo>
                <a:lnTo>
                  <a:pt x="166501" y="265430"/>
                </a:lnTo>
                <a:lnTo>
                  <a:pt x="129247" y="283210"/>
                </a:lnTo>
                <a:lnTo>
                  <a:pt x="109121" y="287020"/>
                </a:lnTo>
                <a:lnTo>
                  <a:pt x="87994" y="289560"/>
                </a:lnTo>
                <a:close/>
              </a:path>
              <a:path w="1755139" h="365760">
                <a:moveTo>
                  <a:pt x="661736" y="234950"/>
                </a:moveTo>
                <a:lnTo>
                  <a:pt x="621438" y="234950"/>
                </a:lnTo>
                <a:lnTo>
                  <a:pt x="637313" y="231140"/>
                </a:lnTo>
                <a:lnTo>
                  <a:pt x="643142" y="228600"/>
                </a:lnTo>
                <a:lnTo>
                  <a:pt x="659978" y="220980"/>
                </a:lnTo>
                <a:lnTo>
                  <a:pt x="661736" y="234950"/>
                </a:lnTo>
                <a:close/>
              </a:path>
              <a:path w="1755139" h="365760">
                <a:moveTo>
                  <a:pt x="337939" y="236220"/>
                </a:moveTo>
                <a:lnTo>
                  <a:pt x="304465" y="236220"/>
                </a:lnTo>
                <a:lnTo>
                  <a:pt x="310470" y="234950"/>
                </a:lnTo>
                <a:lnTo>
                  <a:pt x="317882" y="233680"/>
                </a:lnTo>
                <a:lnTo>
                  <a:pt x="326702" y="231140"/>
                </a:lnTo>
                <a:lnTo>
                  <a:pt x="336928" y="228600"/>
                </a:lnTo>
                <a:lnTo>
                  <a:pt x="337939" y="236220"/>
                </a:lnTo>
                <a:close/>
              </a:path>
              <a:path w="1755139" h="365760">
                <a:moveTo>
                  <a:pt x="1241872" y="236220"/>
                </a:moveTo>
                <a:lnTo>
                  <a:pt x="1208397" y="236220"/>
                </a:lnTo>
                <a:lnTo>
                  <a:pt x="1214403" y="234950"/>
                </a:lnTo>
                <a:lnTo>
                  <a:pt x="1221815" y="233680"/>
                </a:lnTo>
                <a:lnTo>
                  <a:pt x="1230634" y="231140"/>
                </a:lnTo>
                <a:lnTo>
                  <a:pt x="1240860" y="228600"/>
                </a:lnTo>
                <a:lnTo>
                  <a:pt x="1241872" y="236220"/>
                </a:lnTo>
                <a:close/>
              </a:path>
              <a:path w="1755139" h="365760">
                <a:moveTo>
                  <a:pt x="1244606" y="269913"/>
                </a:moveTo>
                <a:lnTo>
                  <a:pt x="1245445" y="263135"/>
                </a:lnTo>
                <a:lnTo>
                  <a:pt x="1246255" y="269240"/>
                </a:lnTo>
                <a:lnTo>
                  <a:pt x="1244606" y="269913"/>
                </a:lnTo>
                <a:close/>
              </a:path>
              <a:path w="1755139" h="365760">
                <a:moveTo>
                  <a:pt x="1071495" y="314960"/>
                </a:moveTo>
                <a:lnTo>
                  <a:pt x="981812" y="314960"/>
                </a:lnTo>
                <a:lnTo>
                  <a:pt x="995288" y="312420"/>
                </a:lnTo>
                <a:lnTo>
                  <a:pt x="1006230" y="306070"/>
                </a:lnTo>
                <a:lnTo>
                  <a:pt x="1014636" y="294640"/>
                </a:lnTo>
                <a:lnTo>
                  <a:pt x="1020508" y="278130"/>
                </a:lnTo>
                <a:lnTo>
                  <a:pt x="1021624" y="274320"/>
                </a:lnTo>
                <a:lnTo>
                  <a:pt x="1086295" y="274320"/>
                </a:lnTo>
                <a:lnTo>
                  <a:pt x="1085341" y="278130"/>
                </a:lnTo>
                <a:lnTo>
                  <a:pt x="1078830" y="299720"/>
                </a:lnTo>
                <a:lnTo>
                  <a:pt x="1071495" y="314960"/>
                </a:lnTo>
                <a:close/>
              </a:path>
              <a:path w="1755139" h="365760">
                <a:moveTo>
                  <a:pt x="974371" y="365760"/>
                </a:moveTo>
                <a:lnTo>
                  <a:pt x="926932" y="359410"/>
                </a:lnTo>
                <a:lnTo>
                  <a:pt x="888888" y="342900"/>
                </a:lnTo>
                <a:lnTo>
                  <a:pt x="890128" y="335280"/>
                </a:lnTo>
                <a:lnTo>
                  <a:pt x="905555" y="299720"/>
                </a:lnTo>
                <a:lnTo>
                  <a:pt x="913352" y="288290"/>
                </a:lnTo>
                <a:lnTo>
                  <a:pt x="954000" y="288290"/>
                </a:lnTo>
                <a:lnTo>
                  <a:pt x="956419" y="297180"/>
                </a:lnTo>
                <a:lnTo>
                  <a:pt x="957256" y="304800"/>
                </a:lnTo>
                <a:lnTo>
                  <a:pt x="956512" y="311150"/>
                </a:lnTo>
                <a:lnTo>
                  <a:pt x="961163" y="313690"/>
                </a:lnTo>
                <a:lnTo>
                  <a:pt x="966930" y="313690"/>
                </a:lnTo>
                <a:lnTo>
                  <a:pt x="973813" y="314960"/>
                </a:lnTo>
                <a:lnTo>
                  <a:pt x="1071495" y="314960"/>
                </a:lnTo>
                <a:lnTo>
                  <a:pt x="1047018" y="344170"/>
                </a:lnTo>
                <a:lnTo>
                  <a:pt x="995934" y="364490"/>
                </a:lnTo>
                <a:lnTo>
                  <a:pt x="974371" y="365760"/>
                </a:lnTo>
                <a:close/>
              </a:path>
              <a:path w="1755139" h="365760">
                <a:moveTo>
                  <a:pt x="1687264" y="259891"/>
                </a:moveTo>
                <a:lnTo>
                  <a:pt x="1672044" y="257769"/>
                </a:lnTo>
                <a:lnTo>
                  <a:pt x="1662382" y="251403"/>
                </a:lnTo>
                <a:lnTo>
                  <a:pt x="1658277" y="240793"/>
                </a:lnTo>
                <a:lnTo>
                  <a:pt x="1659731" y="225939"/>
                </a:lnTo>
                <a:lnTo>
                  <a:pt x="1665684" y="211085"/>
                </a:lnTo>
                <a:lnTo>
                  <a:pt x="1675079" y="200476"/>
                </a:lnTo>
                <a:lnTo>
                  <a:pt x="1687915" y="194110"/>
                </a:lnTo>
                <a:lnTo>
                  <a:pt x="1704193" y="191988"/>
                </a:lnTo>
                <a:lnTo>
                  <a:pt x="1719454" y="194110"/>
                </a:lnTo>
                <a:lnTo>
                  <a:pt x="1729145" y="200476"/>
                </a:lnTo>
                <a:lnTo>
                  <a:pt x="1733267" y="211085"/>
                </a:lnTo>
                <a:lnTo>
                  <a:pt x="1731819" y="225939"/>
                </a:lnTo>
                <a:lnTo>
                  <a:pt x="1725860" y="240793"/>
                </a:lnTo>
                <a:lnTo>
                  <a:pt x="1716448" y="251403"/>
                </a:lnTo>
                <a:lnTo>
                  <a:pt x="1703583" y="257769"/>
                </a:lnTo>
                <a:lnTo>
                  <a:pt x="1687264" y="259891"/>
                </a:lnTo>
                <a:close/>
              </a:path>
              <a:path w="1755139" h="365760">
                <a:moveTo>
                  <a:pt x="1708751" y="173849"/>
                </a:moveTo>
                <a:lnTo>
                  <a:pt x="1693531" y="171727"/>
                </a:lnTo>
                <a:lnTo>
                  <a:pt x="1683869" y="165362"/>
                </a:lnTo>
                <a:lnTo>
                  <a:pt x="1679764" y="154752"/>
                </a:lnTo>
                <a:lnTo>
                  <a:pt x="1681218" y="139898"/>
                </a:lnTo>
                <a:lnTo>
                  <a:pt x="1687212" y="125003"/>
                </a:lnTo>
                <a:lnTo>
                  <a:pt x="1696635" y="114365"/>
                </a:lnTo>
                <a:lnTo>
                  <a:pt x="1709489" y="107981"/>
                </a:lnTo>
                <a:lnTo>
                  <a:pt x="1725773" y="105854"/>
                </a:lnTo>
                <a:lnTo>
                  <a:pt x="1741028" y="107981"/>
                </a:lnTo>
                <a:lnTo>
                  <a:pt x="1750702" y="114365"/>
                </a:lnTo>
                <a:lnTo>
                  <a:pt x="1754795" y="125003"/>
                </a:lnTo>
                <a:lnTo>
                  <a:pt x="1753306" y="139898"/>
                </a:lnTo>
                <a:lnTo>
                  <a:pt x="1747347" y="154752"/>
                </a:lnTo>
                <a:lnTo>
                  <a:pt x="1737935" y="165362"/>
                </a:lnTo>
                <a:lnTo>
                  <a:pt x="1725070" y="171727"/>
                </a:lnTo>
                <a:lnTo>
                  <a:pt x="1708751" y="173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55600" y="5689365"/>
            <a:ext cx="10947400" cy="166751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1200"/>
              </a:spcBef>
            </a:pPr>
            <a:r>
              <a:rPr dirty="0" sz="4550" spc="-60">
                <a:latin typeface="Segoe UI Symbol"/>
                <a:cs typeface="Segoe UI Symbol"/>
              </a:rPr>
              <a:t>❖</a:t>
            </a:r>
            <a:endParaRPr sz="4550">
              <a:latin typeface="Segoe UI Symbol"/>
              <a:cs typeface="Segoe UI Symbol"/>
            </a:endParaRPr>
          </a:p>
          <a:p>
            <a:pPr marL="12700" marR="5080" indent="177165">
              <a:lnSpc>
                <a:spcPts val="2800"/>
              </a:lnSpc>
              <a:spcBef>
                <a:spcPts val="850"/>
              </a:spcBef>
              <a:buSzPct val="106382"/>
              <a:buFont typeface="Roboto Bk"/>
              <a:buChar char="•"/>
              <a:tabLst>
                <a:tab pos="189865" algn="l"/>
              </a:tabLst>
            </a:pPr>
            <a:r>
              <a:rPr dirty="0" sz="2350" i="1">
                <a:latin typeface="Cambria"/>
                <a:cs typeface="Cambria"/>
              </a:rPr>
              <a:t>It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is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well-</a:t>
            </a:r>
            <a:r>
              <a:rPr dirty="0" sz="2350" spc="90" i="1">
                <a:latin typeface="Cambria"/>
                <a:cs typeface="Cambria"/>
              </a:rPr>
              <a:t>known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trusted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industry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strong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presence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in </a:t>
            </a:r>
            <a:r>
              <a:rPr dirty="0" sz="2350" spc="-10" i="1">
                <a:latin typeface="Cambria"/>
                <a:cs typeface="Cambria"/>
              </a:rPr>
              <a:t>India.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72" y="-143179"/>
            <a:ext cx="579755" cy="7918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00" spc="-80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5000">
              <a:latin typeface="Segoe UI Symbol"/>
              <a:cs typeface="Segoe UI Symbo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531" y="173648"/>
            <a:ext cx="2504281" cy="3378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963" y="2951930"/>
            <a:ext cx="2593485" cy="36068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998838" y="5194275"/>
            <a:ext cx="1756410" cy="318770"/>
          </a:xfrm>
          <a:custGeom>
            <a:avLst/>
            <a:gdLst/>
            <a:ahLst/>
            <a:cxnLst/>
            <a:rect l="l" t="t" r="r" b="b"/>
            <a:pathLst>
              <a:path w="1756410" h="318770">
                <a:moveTo>
                  <a:pt x="256758" y="47759"/>
                </a:moveTo>
                <a:lnTo>
                  <a:pt x="253779" y="44449"/>
                </a:lnTo>
                <a:lnTo>
                  <a:pt x="268309" y="5079"/>
                </a:lnTo>
                <a:lnTo>
                  <a:pt x="282218" y="2539"/>
                </a:lnTo>
                <a:lnTo>
                  <a:pt x="306928" y="0"/>
                </a:lnTo>
                <a:lnTo>
                  <a:pt x="348751" y="0"/>
                </a:lnTo>
                <a:lnTo>
                  <a:pt x="359168" y="1269"/>
                </a:lnTo>
                <a:lnTo>
                  <a:pt x="355968" y="13969"/>
                </a:lnTo>
                <a:lnTo>
                  <a:pt x="265314" y="13969"/>
                </a:lnTo>
                <a:lnTo>
                  <a:pt x="256758" y="47759"/>
                </a:lnTo>
                <a:close/>
              </a:path>
              <a:path w="1756410" h="318770">
                <a:moveTo>
                  <a:pt x="34686" y="88899"/>
                </a:moveTo>
                <a:lnTo>
                  <a:pt x="0" y="85089"/>
                </a:lnTo>
                <a:lnTo>
                  <a:pt x="17905" y="13969"/>
                </a:lnTo>
                <a:lnTo>
                  <a:pt x="265028" y="13969"/>
                </a:lnTo>
                <a:lnTo>
                  <a:pt x="253779" y="44449"/>
                </a:lnTo>
                <a:lnTo>
                  <a:pt x="256758" y="47759"/>
                </a:lnTo>
                <a:lnTo>
                  <a:pt x="250843" y="71119"/>
                </a:lnTo>
                <a:lnTo>
                  <a:pt x="51466" y="71119"/>
                </a:lnTo>
                <a:lnTo>
                  <a:pt x="46623" y="78739"/>
                </a:lnTo>
                <a:lnTo>
                  <a:pt x="41030" y="85089"/>
                </a:lnTo>
                <a:lnTo>
                  <a:pt x="34686" y="88899"/>
                </a:lnTo>
                <a:close/>
              </a:path>
              <a:path w="1756410" h="318770">
                <a:moveTo>
                  <a:pt x="299107" y="314959"/>
                </a:moveTo>
                <a:lnTo>
                  <a:pt x="191569" y="314959"/>
                </a:lnTo>
                <a:lnTo>
                  <a:pt x="196583" y="273049"/>
                </a:lnTo>
                <a:lnTo>
                  <a:pt x="202172" y="267969"/>
                </a:lnTo>
                <a:lnTo>
                  <a:pt x="208605" y="264159"/>
                </a:lnTo>
                <a:lnTo>
                  <a:pt x="215883" y="260349"/>
                </a:lnTo>
                <a:lnTo>
                  <a:pt x="224004" y="257809"/>
                </a:lnTo>
                <a:lnTo>
                  <a:pt x="272913" y="60959"/>
                </a:lnTo>
                <a:lnTo>
                  <a:pt x="267919" y="58419"/>
                </a:lnTo>
                <a:lnTo>
                  <a:pt x="263065" y="54609"/>
                </a:lnTo>
                <a:lnTo>
                  <a:pt x="258352" y="49529"/>
                </a:lnTo>
                <a:lnTo>
                  <a:pt x="256758" y="47759"/>
                </a:lnTo>
                <a:lnTo>
                  <a:pt x="265314" y="13969"/>
                </a:lnTo>
                <a:lnTo>
                  <a:pt x="355968" y="13969"/>
                </a:lnTo>
                <a:lnTo>
                  <a:pt x="334202" y="100329"/>
                </a:lnTo>
                <a:lnTo>
                  <a:pt x="431073" y="100329"/>
                </a:lnTo>
                <a:lnTo>
                  <a:pt x="435179" y="102869"/>
                </a:lnTo>
                <a:lnTo>
                  <a:pt x="443377" y="111759"/>
                </a:lnTo>
                <a:lnTo>
                  <a:pt x="448116" y="124459"/>
                </a:lnTo>
                <a:lnTo>
                  <a:pt x="449951" y="139699"/>
                </a:lnTo>
                <a:lnTo>
                  <a:pt x="449493" y="147319"/>
                </a:lnTo>
                <a:lnTo>
                  <a:pt x="346110" y="147319"/>
                </a:lnTo>
                <a:lnTo>
                  <a:pt x="337528" y="149859"/>
                </a:lnTo>
                <a:lnTo>
                  <a:pt x="328818" y="153669"/>
                </a:lnTo>
                <a:lnTo>
                  <a:pt x="319980" y="158749"/>
                </a:lnTo>
                <a:lnTo>
                  <a:pt x="295014" y="257809"/>
                </a:lnTo>
                <a:lnTo>
                  <a:pt x="300610" y="261619"/>
                </a:lnTo>
                <a:lnTo>
                  <a:pt x="305630" y="265429"/>
                </a:lnTo>
                <a:lnTo>
                  <a:pt x="310074" y="270509"/>
                </a:lnTo>
                <a:lnTo>
                  <a:pt x="313943" y="275589"/>
                </a:lnTo>
                <a:lnTo>
                  <a:pt x="299107" y="314959"/>
                </a:lnTo>
                <a:close/>
              </a:path>
              <a:path w="1756410" h="318770">
                <a:moveTo>
                  <a:pt x="121146" y="314959"/>
                </a:moveTo>
                <a:lnTo>
                  <a:pt x="11766" y="314959"/>
                </a:lnTo>
                <a:lnTo>
                  <a:pt x="17394" y="270509"/>
                </a:lnTo>
                <a:lnTo>
                  <a:pt x="22823" y="266699"/>
                </a:lnTo>
                <a:lnTo>
                  <a:pt x="29186" y="261619"/>
                </a:lnTo>
                <a:lnTo>
                  <a:pt x="36483" y="257809"/>
                </a:lnTo>
                <a:lnTo>
                  <a:pt x="44713" y="255269"/>
                </a:lnTo>
                <a:lnTo>
                  <a:pt x="90552" y="71119"/>
                </a:lnTo>
                <a:lnTo>
                  <a:pt x="163608" y="71119"/>
                </a:lnTo>
                <a:lnTo>
                  <a:pt x="117360" y="256539"/>
                </a:lnTo>
                <a:lnTo>
                  <a:pt x="125409" y="260349"/>
                </a:lnTo>
                <a:lnTo>
                  <a:pt x="131821" y="265429"/>
                </a:lnTo>
                <a:lnTo>
                  <a:pt x="136596" y="273049"/>
                </a:lnTo>
                <a:lnTo>
                  <a:pt x="121146" y="314959"/>
                </a:lnTo>
                <a:close/>
              </a:path>
              <a:path w="1756410" h="318770">
                <a:moveTo>
                  <a:pt x="212926" y="88899"/>
                </a:moveTo>
                <a:lnTo>
                  <a:pt x="207537" y="83819"/>
                </a:lnTo>
                <a:lnTo>
                  <a:pt x="204434" y="78739"/>
                </a:lnTo>
                <a:lnTo>
                  <a:pt x="203615" y="71119"/>
                </a:lnTo>
                <a:lnTo>
                  <a:pt x="250843" y="71119"/>
                </a:lnTo>
                <a:lnTo>
                  <a:pt x="247305" y="85089"/>
                </a:lnTo>
                <a:lnTo>
                  <a:pt x="212926" y="88899"/>
                </a:lnTo>
                <a:close/>
              </a:path>
              <a:path w="1756410" h="318770">
                <a:moveTo>
                  <a:pt x="571980" y="314959"/>
                </a:moveTo>
                <a:lnTo>
                  <a:pt x="440909" y="314959"/>
                </a:lnTo>
                <a:lnTo>
                  <a:pt x="445923" y="273049"/>
                </a:lnTo>
                <a:lnTo>
                  <a:pt x="451512" y="267969"/>
                </a:lnTo>
                <a:lnTo>
                  <a:pt x="457945" y="264159"/>
                </a:lnTo>
                <a:lnTo>
                  <a:pt x="465223" y="260349"/>
                </a:lnTo>
                <a:lnTo>
                  <a:pt x="473344" y="257809"/>
                </a:lnTo>
                <a:lnTo>
                  <a:pt x="500254" y="149859"/>
                </a:lnTo>
                <a:lnTo>
                  <a:pt x="495260" y="147319"/>
                </a:lnTo>
                <a:lnTo>
                  <a:pt x="490406" y="143509"/>
                </a:lnTo>
                <a:lnTo>
                  <a:pt x="485693" y="138429"/>
                </a:lnTo>
                <a:lnTo>
                  <a:pt x="481121" y="132079"/>
                </a:lnTo>
                <a:lnTo>
                  <a:pt x="495752" y="93979"/>
                </a:lnTo>
                <a:lnTo>
                  <a:pt x="509284" y="91439"/>
                </a:lnTo>
                <a:lnTo>
                  <a:pt x="521639" y="88899"/>
                </a:lnTo>
                <a:lnTo>
                  <a:pt x="532817" y="87629"/>
                </a:lnTo>
                <a:lnTo>
                  <a:pt x="561799" y="87629"/>
                </a:lnTo>
                <a:lnTo>
                  <a:pt x="571405" y="88899"/>
                </a:lnTo>
                <a:lnTo>
                  <a:pt x="581087" y="88899"/>
                </a:lnTo>
                <a:lnTo>
                  <a:pt x="575868" y="105409"/>
                </a:lnTo>
                <a:lnTo>
                  <a:pt x="646125" y="105409"/>
                </a:lnTo>
                <a:lnTo>
                  <a:pt x="632322" y="156209"/>
                </a:lnTo>
                <a:lnTo>
                  <a:pt x="608917" y="156209"/>
                </a:lnTo>
                <a:lnTo>
                  <a:pt x="595187" y="157479"/>
                </a:lnTo>
                <a:lnTo>
                  <a:pt x="583670" y="158749"/>
                </a:lnTo>
                <a:lnTo>
                  <a:pt x="574365" y="162559"/>
                </a:lnTo>
                <a:lnTo>
                  <a:pt x="567273" y="166369"/>
                </a:lnTo>
                <a:lnTo>
                  <a:pt x="545479" y="253999"/>
                </a:lnTo>
                <a:lnTo>
                  <a:pt x="558634" y="257809"/>
                </a:lnTo>
                <a:lnTo>
                  <a:pt x="569959" y="261619"/>
                </a:lnTo>
                <a:lnTo>
                  <a:pt x="579456" y="267969"/>
                </a:lnTo>
                <a:lnTo>
                  <a:pt x="587123" y="275589"/>
                </a:lnTo>
                <a:lnTo>
                  <a:pt x="571980" y="314959"/>
                </a:lnTo>
                <a:close/>
              </a:path>
              <a:path w="1756410" h="318770">
                <a:moveTo>
                  <a:pt x="431073" y="100329"/>
                </a:moveTo>
                <a:lnTo>
                  <a:pt x="334202" y="100329"/>
                </a:lnTo>
                <a:lnTo>
                  <a:pt x="334543" y="99059"/>
                </a:lnTo>
                <a:lnTo>
                  <a:pt x="340921" y="97789"/>
                </a:lnTo>
                <a:lnTo>
                  <a:pt x="353336" y="93979"/>
                </a:lnTo>
                <a:lnTo>
                  <a:pt x="362391" y="92709"/>
                </a:lnTo>
                <a:lnTo>
                  <a:pt x="370833" y="90169"/>
                </a:lnTo>
                <a:lnTo>
                  <a:pt x="378660" y="90169"/>
                </a:lnTo>
                <a:lnTo>
                  <a:pt x="385874" y="88899"/>
                </a:lnTo>
                <a:lnTo>
                  <a:pt x="406427" y="91439"/>
                </a:lnTo>
                <a:lnTo>
                  <a:pt x="422862" y="95249"/>
                </a:lnTo>
                <a:lnTo>
                  <a:pt x="431073" y="100329"/>
                </a:lnTo>
                <a:close/>
              </a:path>
              <a:path w="1756410" h="318770">
                <a:moveTo>
                  <a:pt x="646125" y="105409"/>
                </a:moveTo>
                <a:lnTo>
                  <a:pt x="575936" y="105409"/>
                </a:lnTo>
                <a:lnTo>
                  <a:pt x="581939" y="101599"/>
                </a:lnTo>
                <a:lnTo>
                  <a:pt x="593876" y="96519"/>
                </a:lnTo>
                <a:lnTo>
                  <a:pt x="602612" y="93979"/>
                </a:lnTo>
                <a:lnTo>
                  <a:pt x="610810" y="91439"/>
                </a:lnTo>
                <a:lnTo>
                  <a:pt x="618471" y="88899"/>
                </a:lnTo>
                <a:lnTo>
                  <a:pt x="634804" y="88899"/>
                </a:lnTo>
                <a:lnTo>
                  <a:pt x="642683" y="90169"/>
                </a:lnTo>
                <a:lnTo>
                  <a:pt x="649231" y="93979"/>
                </a:lnTo>
                <a:lnTo>
                  <a:pt x="646125" y="105409"/>
                </a:lnTo>
                <a:close/>
              </a:path>
              <a:path w="1756410" h="318770">
                <a:moveTo>
                  <a:pt x="718729" y="317499"/>
                </a:moveTo>
                <a:lnTo>
                  <a:pt x="706105" y="317499"/>
                </a:lnTo>
                <a:lnTo>
                  <a:pt x="681414" y="316229"/>
                </a:lnTo>
                <a:lnTo>
                  <a:pt x="644426" y="300989"/>
                </a:lnTo>
                <a:lnTo>
                  <a:pt x="620234" y="252729"/>
                </a:lnTo>
                <a:lnTo>
                  <a:pt x="620637" y="231139"/>
                </a:lnTo>
                <a:lnTo>
                  <a:pt x="629698" y="190499"/>
                </a:lnTo>
                <a:lnTo>
                  <a:pt x="648192" y="149859"/>
                </a:lnTo>
                <a:lnTo>
                  <a:pt x="673171" y="120649"/>
                </a:lnTo>
                <a:lnTo>
                  <a:pt x="720456" y="95249"/>
                </a:lnTo>
                <a:lnTo>
                  <a:pt x="760641" y="88899"/>
                </a:lnTo>
                <a:lnTo>
                  <a:pt x="779826" y="90169"/>
                </a:lnTo>
                <a:lnTo>
                  <a:pt x="819577" y="111759"/>
                </a:lnTo>
                <a:lnTo>
                  <a:pt x="829451" y="142239"/>
                </a:lnTo>
                <a:lnTo>
                  <a:pt x="829341" y="144779"/>
                </a:lnTo>
                <a:lnTo>
                  <a:pt x="736972" y="144779"/>
                </a:lnTo>
                <a:lnTo>
                  <a:pt x="729195" y="147319"/>
                </a:lnTo>
                <a:lnTo>
                  <a:pt x="722579" y="153669"/>
                </a:lnTo>
                <a:lnTo>
                  <a:pt x="717955" y="157479"/>
                </a:lnTo>
                <a:lnTo>
                  <a:pt x="713907" y="163829"/>
                </a:lnTo>
                <a:lnTo>
                  <a:pt x="710435" y="168909"/>
                </a:lnTo>
                <a:lnTo>
                  <a:pt x="707538" y="175259"/>
                </a:lnTo>
                <a:lnTo>
                  <a:pt x="826221" y="175259"/>
                </a:lnTo>
                <a:lnTo>
                  <a:pt x="823670" y="187959"/>
                </a:lnTo>
                <a:lnTo>
                  <a:pt x="817704" y="203199"/>
                </a:lnTo>
                <a:lnTo>
                  <a:pt x="808501" y="214629"/>
                </a:lnTo>
                <a:lnTo>
                  <a:pt x="796063" y="220979"/>
                </a:lnTo>
                <a:lnTo>
                  <a:pt x="780389" y="223519"/>
                </a:lnTo>
                <a:lnTo>
                  <a:pt x="694543" y="223519"/>
                </a:lnTo>
                <a:lnTo>
                  <a:pt x="693526" y="232409"/>
                </a:lnTo>
                <a:lnTo>
                  <a:pt x="718448" y="259079"/>
                </a:lnTo>
                <a:lnTo>
                  <a:pt x="791323" y="259079"/>
                </a:lnTo>
                <a:lnTo>
                  <a:pt x="794918" y="288289"/>
                </a:lnTo>
                <a:lnTo>
                  <a:pt x="791030" y="290829"/>
                </a:lnTo>
                <a:lnTo>
                  <a:pt x="786938" y="294639"/>
                </a:lnTo>
                <a:lnTo>
                  <a:pt x="782640" y="298449"/>
                </a:lnTo>
                <a:lnTo>
                  <a:pt x="778471" y="300989"/>
                </a:lnTo>
                <a:lnTo>
                  <a:pt x="772306" y="303529"/>
                </a:lnTo>
                <a:lnTo>
                  <a:pt x="764146" y="306069"/>
                </a:lnTo>
                <a:lnTo>
                  <a:pt x="753991" y="309879"/>
                </a:lnTo>
                <a:lnTo>
                  <a:pt x="742672" y="313689"/>
                </a:lnTo>
                <a:lnTo>
                  <a:pt x="730918" y="316229"/>
                </a:lnTo>
                <a:lnTo>
                  <a:pt x="718729" y="317499"/>
                </a:lnTo>
                <a:close/>
              </a:path>
              <a:path w="1756410" h="318770">
                <a:moveTo>
                  <a:pt x="903600" y="173989"/>
                </a:moveTo>
                <a:lnTo>
                  <a:pt x="854589" y="173989"/>
                </a:lnTo>
                <a:lnTo>
                  <a:pt x="852779" y="162559"/>
                </a:lnTo>
                <a:lnTo>
                  <a:pt x="852572" y="157479"/>
                </a:lnTo>
                <a:lnTo>
                  <a:pt x="852472" y="151129"/>
                </a:lnTo>
                <a:lnTo>
                  <a:pt x="853342" y="140969"/>
                </a:lnTo>
                <a:lnTo>
                  <a:pt x="855715" y="128269"/>
                </a:lnTo>
                <a:lnTo>
                  <a:pt x="856806" y="124459"/>
                </a:lnTo>
                <a:lnTo>
                  <a:pt x="858409" y="118109"/>
                </a:lnTo>
                <a:lnTo>
                  <a:pt x="908025" y="95249"/>
                </a:lnTo>
                <a:lnTo>
                  <a:pt x="955169" y="88899"/>
                </a:lnTo>
                <a:lnTo>
                  <a:pt x="976790" y="90169"/>
                </a:lnTo>
                <a:lnTo>
                  <a:pt x="1019323" y="109219"/>
                </a:lnTo>
                <a:lnTo>
                  <a:pt x="1029632" y="133349"/>
                </a:lnTo>
                <a:lnTo>
                  <a:pt x="1029584" y="143509"/>
                </a:lnTo>
                <a:lnTo>
                  <a:pt x="926281" y="143509"/>
                </a:lnTo>
                <a:lnTo>
                  <a:pt x="920585" y="144779"/>
                </a:lnTo>
                <a:lnTo>
                  <a:pt x="917311" y="146049"/>
                </a:lnTo>
                <a:lnTo>
                  <a:pt x="914727" y="152399"/>
                </a:lnTo>
                <a:lnTo>
                  <a:pt x="911581" y="160019"/>
                </a:lnTo>
                <a:lnTo>
                  <a:pt x="907872" y="167639"/>
                </a:lnTo>
                <a:lnTo>
                  <a:pt x="903600" y="173989"/>
                </a:lnTo>
                <a:close/>
              </a:path>
              <a:path w="1756410" h="318770">
                <a:moveTo>
                  <a:pt x="896540" y="317499"/>
                </a:moveTo>
                <a:lnTo>
                  <a:pt x="873723" y="317499"/>
                </a:lnTo>
                <a:lnTo>
                  <a:pt x="859174" y="316229"/>
                </a:lnTo>
                <a:lnTo>
                  <a:pt x="817767" y="289559"/>
                </a:lnTo>
                <a:lnTo>
                  <a:pt x="812651" y="264159"/>
                </a:lnTo>
                <a:lnTo>
                  <a:pt x="814889" y="250189"/>
                </a:lnTo>
                <a:lnTo>
                  <a:pt x="835839" y="210819"/>
                </a:lnTo>
                <a:lnTo>
                  <a:pt x="875053" y="189229"/>
                </a:lnTo>
                <a:lnTo>
                  <a:pt x="910251" y="184149"/>
                </a:lnTo>
                <a:lnTo>
                  <a:pt x="951076" y="184149"/>
                </a:lnTo>
                <a:lnTo>
                  <a:pt x="954964" y="168909"/>
                </a:lnTo>
                <a:lnTo>
                  <a:pt x="956020" y="157479"/>
                </a:lnTo>
                <a:lnTo>
                  <a:pt x="952944" y="149859"/>
                </a:lnTo>
                <a:lnTo>
                  <a:pt x="945737" y="146049"/>
                </a:lnTo>
                <a:lnTo>
                  <a:pt x="934398" y="143509"/>
                </a:lnTo>
                <a:lnTo>
                  <a:pt x="1029584" y="143509"/>
                </a:lnTo>
                <a:lnTo>
                  <a:pt x="1029549" y="151129"/>
                </a:lnTo>
                <a:lnTo>
                  <a:pt x="1025974" y="170179"/>
                </a:lnTo>
                <a:lnTo>
                  <a:pt x="1011497" y="228599"/>
                </a:lnTo>
                <a:lnTo>
                  <a:pt x="918743" y="228599"/>
                </a:lnTo>
                <a:lnTo>
                  <a:pt x="907354" y="229869"/>
                </a:lnTo>
                <a:lnTo>
                  <a:pt x="898561" y="232409"/>
                </a:lnTo>
                <a:lnTo>
                  <a:pt x="892364" y="238759"/>
                </a:lnTo>
                <a:lnTo>
                  <a:pt x="888764" y="246379"/>
                </a:lnTo>
                <a:lnTo>
                  <a:pt x="887468" y="251459"/>
                </a:lnTo>
                <a:lnTo>
                  <a:pt x="887843" y="255269"/>
                </a:lnTo>
                <a:lnTo>
                  <a:pt x="889889" y="259079"/>
                </a:lnTo>
                <a:lnTo>
                  <a:pt x="891936" y="261619"/>
                </a:lnTo>
                <a:lnTo>
                  <a:pt x="896097" y="262889"/>
                </a:lnTo>
                <a:lnTo>
                  <a:pt x="1025764" y="262889"/>
                </a:lnTo>
                <a:lnTo>
                  <a:pt x="1016379" y="300989"/>
                </a:lnTo>
                <a:lnTo>
                  <a:pt x="938798" y="300989"/>
                </a:lnTo>
                <a:lnTo>
                  <a:pt x="938822" y="301285"/>
                </a:lnTo>
                <a:lnTo>
                  <a:pt x="929282" y="308609"/>
                </a:lnTo>
                <a:lnTo>
                  <a:pt x="915060" y="313689"/>
                </a:lnTo>
                <a:lnTo>
                  <a:pt x="896540" y="317499"/>
                </a:lnTo>
                <a:close/>
              </a:path>
              <a:path w="1756410" h="318770">
                <a:moveTo>
                  <a:pt x="826221" y="175259"/>
                </a:moveTo>
                <a:lnTo>
                  <a:pt x="707538" y="175259"/>
                </a:lnTo>
                <a:lnTo>
                  <a:pt x="761255" y="173989"/>
                </a:lnTo>
                <a:lnTo>
                  <a:pt x="761733" y="172719"/>
                </a:lnTo>
                <a:lnTo>
                  <a:pt x="762551" y="170179"/>
                </a:lnTo>
                <a:lnTo>
                  <a:pt x="763711" y="165099"/>
                </a:lnTo>
                <a:lnTo>
                  <a:pt x="764939" y="160019"/>
                </a:lnTo>
                <a:lnTo>
                  <a:pt x="764530" y="154939"/>
                </a:lnTo>
                <a:lnTo>
                  <a:pt x="760437" y="146049"/>
                </a:lnTo>
                <a:lnTo>
                  <a:pt x="754912" y="144779"/>
                </a:lnTo>
                <a:lnTo>
                  <a:pt x="829341" y="144779"/>
                </a:lnTo>
                <a:lnTo>
                  <a:pt x="828518" y="163829"/>
                </a:lnTo>
                <a:lnTo>
                  <a:pt x="826221" y="175259"/>
                </a:lnTo>
                <a:close/>
              </a:path>
              <a:path w="1756410" h="318770">
                <a:moveTo>
                  <a:pt x="429052" y="314959"/>
                </a:moveTo>
                <a:lnTo>
                  <a:pt x="321515" y="314959"/>
                </a:lnTo>
                <a:lnTo>
                  <a:pt x="326528" y="273049"/>
                </a:lnTo>
                <a:lnTo>
                  <a:pt x="332073" y="267969"/>
                </a:lnTo>
                <a:lnTo>
                  <a:pt x="338474" y="264159"/>
                </a:lnTo>
                <a:lnTo>
                  <a:pt x="345732" y="260349"/>
                </a:lnTo>
                <a:lnTo>
                  <a:pt x="353848" y="257809"/>
                </a:lnTo>
                <a:lnTo>
                  <a:pt x="373800" y="177799"/>
                </a:lnTo>
                <a:lnTo>
                  <a:pt x="375718" y="168909"/>
                </a:lnTo>
                <a:lnTo>
                  <a:pt x="376422" y="162559"/>
                </a:lnTo>
                <a:lnTo>
                  <a:pt x="376447" y="158749"/>
                </a:lnTo>
                <a:lnTo>
                  <a:pt x="376332" y="156209"/>
                </a:lnTo>
                <a:lnTo>
                  <a:pt x="375028" y="152399"/>
                </a:lnTo>
                <a:lnTo>
                  <a:pt x="372640" y="148589"/>
                </a:lnTo>
                <a:lnTo>
                  <a:pt x="365819" y="147319"/>
                </a:lnTo>
                <a:lnTo>
                  <a:pt x="449493" y="147319"/>
                </a:lnTo>
                <a:lnTo>
                  <a:pt x="448883" y="157479"/>
                </a:lnTo>
                <a:lnTo>
                  <a:pt x="444912" y="177799"/>
                </a:lnTo>
                <a:lnTo>
                  <a:pt x="424960" y="257809"/>
                </a:lnTo>
                <a:lnTo>
                  <a:pt x="430555" y="261619"/>
                </a:lnTo>
                <a:lnTo>
                  <a:pt x="435575" y="265429"/>
                </a:lnTo>
                <a:lnTo>
                  <a:pt x="440020" y="270509"/>
                </a:lnTo>
                <a:lnTo>
                  <a:pt x="443889" y="275589"/>
                </a:lnTo>
                <a:lnTo>
                  <a:pt x="429052" y="314959"/>
                </a:lnTo>
                <a:close/>
              </a:path>
              <a:path w="1756410" h="318770">
                <a:moveTo>
                  <a:pt x="631632" y="158749"/>
                </a:moveTo>
                <a:lnTo>
                  <a:pt x="622901" y="157479"/>
                </a:lnTo>
                <a:lnTo>
                  <a:pt x="615329" y="156209"/>
                </a:lnTo>
                <a:lnTo>
                  <a:pt x="632322" y="156209"/>
                </a:lnTo>
                <a:lnTo>
                  <a:pt x="631632" y="158749"/>
                </a:lnTo>
                <a:close/>
              </a:path>
              <a:path w="1756410" h="318770">
                <a:moveTo>
                  <a:pt x="1025764" y="262889"/>
                </a:moveTo>
                <a:lnTo>
                  <a:pt x="911562" y="262889"/>
                </a:lnTo>
                <a:lnTo>
                  <a:pt x="919895" y="260349"/>
                </a:lnTo>
                <a:lnTo>
                  <a:pt x="927370" y="257809"/>
                </a:lnTo>
                <a:lnTo>
                  <a:pt x="933989" y="252729"/>
                </a:lnTo>
                <a:lnTo>
                  <a:pt x="940128" y="228599"/>
                </a:lnTo>
                <a:lnTo>
                  <a:pt x="1011497" y="228599"/>
                </a:lnTo>
                <a:lnTo>
                  <a:pt x="1005203" y="253999"/>
                </a:lnTo>
                <a:lnTo>
                  <a:pt x="1011001" y="255269"/>
                </a:lnTo>
                <a:lnTo>
                  <a:pt x="1017959" y="257809"/>
                </a:lnTo>
                <a:lnTo>
                  <a:pt x="1026076" y="261619"/>
                </a:lnTo>
                <a:lnTo>
                  <a:pt x="1025764" y="262889"/>
                </a:lnTo>
                <a:close/>
              </a:path>
              <a:path w="1756410" h="318770">
                <a:moveTo>
                  <a:pt x="791323" y="259079"/>
                </a:moveTo>
                <a:lnTo>
                  <a:pt x="735752" y="259079"/>
                </a:lnTo>
                <a:lnTo>
                  <a:pt x="742429" y="257809"/>
                </a:lnTo>
                <a:lnTo>
                  <a:pt x="749054" y="257809"/>
                </a:lnTo>
                <a:lnTo>
                  <a:pt x="755628" y="256539"/>
                </a:lnTo>
                <a:lnTo>
                  <a:pt x="764359" y="253999"/>
                </a:lnTo>
                <a:lnTo>
                  <a:pt x="770771" y="251459"/>
                </a:lnTo>
                <a:lnTo>
                  <a:pt x="789291" y="242569"/>
                </a:lnTo>
                <a:lnTo>
                  <a:pt x="791323" y="259079"/>
                </a:lnTo>
                <a:close/>
              </a:path>
              <a:path w="1756410" h="318770">
                <a:moveTo>
                  <a:pt x="938822" y="301285"/>
                </a:moveTo>
                <a:lnTo>
                  <a:pt x="938798" y="300989"/>
                </a:lnTo>
                <a:lnTo>
                  <a:pt x="939207" y="300989"/>
                </a:lnTo>
                <a:lnTo>
                  <a:pt x="938822" y="301285"/>
                </a:lnTo>
                <a:close/>
              </a:path>
              <a:path w="1756410" h="318770">
                <a:moveTo>
                  <a:pt x="962811" y="317499"/>
                </a:moveTo>
                <a:lnTo>
                  <a:pt x="940742" y="317499"/>
                </a:lnTo>
                <a:lnTo>
                  <a:pt x="939310" y="307339"/>
                </a:lnTo>
                <a:lnTo>
                  <a:pt x="938822" y="301285"/>
                </a:lnTo>
                <a:lnTo>
                  <a:pt x="939207" y="300989"/>
                </a:lnTo>
                <a:lnTo>
                  <a:pt x="1016379" y="300989"/>
                </a:lnTo>
                <a:lnTo>
                  <a:pt x="1015128" y="306069"/>
                </a:lnTo>
                <a:lnTo>
                  <a:pt x="1000004" y="311149"/>
                </a:lnTo>
                <a:lnTo>
                  <a:pt x="982565" y="314959"/>
                </a:lnTo>
                <a:lnTo>
                  <a:pt x="962811" y="317499"/>
                </a:lnTo>
                <a:close/>
              </a:path>
              <a:path w="1756410" h="318770">
                <a:moveTo>
                  <a:pt x="1275504" y="92905"/>
                </a:moveTo>
                <a:lnTo>
                  <a:pt x="1204211" y="92905"/>
                </a:lnTo>
                <a:lnTo>
                  <a:pt x="1211681" y="63028"/>
                </a:lnTo>
                <a:lnTo>
                  <a:pt x="1204825" y="60234"/>
                </a:lnTo>
                <a:lnTo>
                  <a:pt x="1198481" y="56250"/>
                </a:lnTo>
                <a:lnTo>
                  <a:pt x="1192649" y="51076"/>
                </a:lnTo>
                <a:lnTo>
                  <a:pt x="1187329" y="44713"/>
                </a:lnTo>
                <a:lnTo>
                  <a:pt x="1202063" y="6241"/>
                </a:lnTo>
                <a:lnTo>
                  <a:pt x="1216208" y="3510"/>
                </a:lnTo>
                <a:lnTo>
                  <a:pt x="1229484" y="1560"/>
                </a:lnTo>
                <a:lnTo>
                  <a:pt x="1241890" y="390"/>
                </a:lnTo>
                <a:lnTo>
                  <a:pt x="1253427" y="0"/>
                </a:lnTo>
                <a:lnTo>
                  <a:pt x="1264554" y="115"/>
                </a:lnTo>
                <a:lnTo>
                  <a:pt x="1275732" y="460"/>
                </a:lnTo>
                <a:lnTo>
                  <a:pt x="1286962" y="1035"/>
                </a:lnTo>
                <a:lnTo>
                  <a:pt x="1298243" y="1841"/>
                </a:lnTo>
                <a:lnTo>
                  <a:pt x="1275504" y="92905"/>
                </a:lnTo>
                <a:close/>
              </a:path>
              <a:path w="1756410" h="318770">
                <a:moveTo>
                  <a:pt x="1108338" y="318622"/>
                </a:moveTo>
                <a:lnTo>
                  <a:pt x="1067794" y="311843"/>
                </a:lnTo>
                <a:lnTo>
                  <a:pt x="1037834" y="276006"/>
                </a:lnTo>
                <a:lnTo>
                  <a:pt x="1035676" y="256469"/>
                </a:lnTo>
                <a:lnTo>
                  <a:pt x="1037271" y="233339"/>
                </a:lnTo>
                <a:lnTo>
                  <a:pt x="1052273" y="175803"/>
                </a:lnTo>
                <a:lnTo>
                  <a:pt x="1080155" y="129606"/>
                </a:lnTo>
                <a:lnTo>
                  <a:pt x="1116063" y="103393"/>
                </a:lnTo>
                <a:lnTo>
                  <a:pt x="1154126" y="91524"/>
                </a:lnTo>
                <a:lnTo>
                  <a:pt x="1174539" y="90041"/>
                </a:lnTo>
                <a:lnTo>
                  <a:pt x="1183261" y="90220"/>
                </a:lnTo>
                <a:lnTo>
                  <a:pt x="1191114" y="90757"/>
                </a:lnTo>
                <a:lnTo>
                  <a:pt x="1198098" y="91652"/>
                </a:lnTo>
                <a:lnTo>
                  <a:pt x="1204211" y="92905"/>
                </a:lnTo>
                <a:lnTo>
                  <a:pt x="1275504" y="92905"/>
                </a:lnTo>
                <a:lnTo>
                  <a:pt x="1262475" y="145088"/>
                </a:lnTo>
                <a:lnTo>
                  <a:pt x="1163693" y="145088"/>
                </a:lnTo>
                <a:lnTo>
                  <a:pt x="1155405" y="146041"/>
                </a:lnTo>
                <a:lnTo>
                  <a:pt x="1124146" y="179851"/>
                </a:lnTo>
                <a:lnTo>
                  <a:pt x="1111894" y="222749"/>
                </a:lnTo>
                <a:lnTo>
                  <a:pt x="1109772" y="244918"/>
                </a:lnTo>
                <a:lnTo>
                  <a:pt x="1110896" y="251910"/>
                </a:lnTo>
                <a:lnTo>
                  <a:pt x="1113420" y="259686"/>
                </a:lnTo>
                <a:lnTo>
                  <a:pt x="1119047" y="263574"/>
                </a:lnTo>
                <a:lnTo>
                  <a:pt x="1256086" y="263574"/>
                </a:lnTo>
                <a:lnTo>
                  <a:pt x="1247117" y="299181"/>
                </a:lnTo>
                <a:lnTo>
                  <a:pt x="1162670" y="299181"/>
                </a:lnTo>
                <a:lnTo>
                  <a:pt x="1159873" y="300000"/>
                </a:lnTo>
                <a:lnTo>
                  <a:pt x="1159595" y="302797"/>
                </a:lnTo>
                <a:lnTo>
                  <a:pt x="1159287" y="303159"/>
                </a:lnTo>
                <a:lnTo>
                  <a:pt x="1116063" y="318277"/>
                </a:lnTo>
                <a:lnTo>
                  <a:pt x="1108338" y="318622"/>
                </a:lnTo>
                <a:close/>
              </a:path>
              <a:path w="1756410" h="318770">
                <a:moveTo>
                  <a:pt x="1438752" y="265620"/>
                </a:moveTo>
                <a:lnTo>
                  <a:pt x="1342237" y="265620"/>
                </a:lnTo>
                <a:lnTo>
                  <a:pt x="1356549" y="264604"/>
                </a:lnTo>
                <a:lnTo>
                  <a:pt x="1367356" y="261553"/>
                </a:lnTo>
                <a:lnTo>
                  <a:pt x="1374659" y="256469"/>
                </a:lnTo>
                <a:lnTo>
                  <a:pt x="1378458" y="249352"/>
                </a:lnTo>
                <a:lnTo>
                  <a:pt x="1379072" y="246964"/>
                </a:lnTo>
                <a:lnTo>
                  <a:pt x="1378594" y="244918"/>
                </a:lnTo>
                <a:lnTo>
                  <a:pt x="1377026" y="243213"/>
                </a:lnTo>
                <a:lnTo>
                  <a:pt x="1375525" y="241507"/>
                </a:lnTo>
                <a:lnTo>
                  <a:pt x="1370784" y="239427"/>
                </a:lnTo>
                <a:lnTo>
                  <a:pt x="1332005" y="227353"/>
                </a:lnTo>
                <a:lnTo>
                  <a:pt x="1320091" y="222998"/>
                </a:lnTo>
                <a:lnTo>
                  <a:pt x="1289344" y="194854"/>
                </a:lnTo>
                <a:lnTo>
                  <a:pt x="1286908" y="184225"/>
                </a:lnTo>
                <a:lnTo>
                  <a:pt x="1286940" y="171832"/>
                </a:lnTo>
                <a:lnTo>
                  <a:pt x="1302128" y="130431"/>
                </a:lnTo>
                <a:lnTo>
                  <a:pt x="1340376" y="100631"/>
                </a:lnTo>
                <a:lnTo>
                  <a:pt x="1396569" y="90041"/>
                </a:lnTo>
                <a:lnTo>
                  <a:pt x="1417307" y="90961"/>
                </a:lnTo>
                <a:lnTo>
                  <a:pt x="1436550" y="93724"/>
                </a:lnTo>
                <a:lnTo>
                  <a:pt x="1454296" y="98328"/>
                </a:lnTo>
                <a:lnTo>
                  <a:pt x="1470545" y="104774"/>
                </a:lnTo>
                <a:lnTo>
                  <a:pt x="1469522" y="110777"/>
                </a:lnTo>
                <a:lnTo>
                  <a:pt x="1383472" y="140075"/>
                </a:lnTo>
                <a:lnTo>
                  <a:pt x="1373259" y="140810"/>
                </a:lnTo>
                <a:lnTo>
                  <a:pt x="1365540" y="143016"/>
                </a:lnTo>
                <a:lnTo>
                  <a:pt x="1360315" y="146693"/>
                </a:lnTo>
                <a:lnTo>
                  <a:pt x="1357585" y="151841"/>
                </a:lnTo>
                <a:lnTo>
                  <a:pt x="1357847" y="156420"/>
                </a:lnTo>
                <a:lnTo>
                  <a:pt x="1361089" y="160539"/>
                </a:lnTo>
                <a:lnTo>
                  <a:pt x="1367312" y="164196"/>
                </a:lnTo>
                <a:lnTo>
                  <a:pt x="1376514" y="167394"/>
                </a:lnTo>
                <a:lnTo>
                  <a:pt x="1407414" y="176193"/>
                </a:lnTo>
                <a:lnTo>
                  <a:pt x="1430021" y="185990"/>
                </a:lnTo>
                <a:lnTo>
                  <a:pt x="1444326" y="200341"/>
                </a:lnTo>
                <a:lnTo>
                  <a:pt x="1450331" y="219244"/>
                </a:lnTo>
                <a:lnTo>
                  <a:pt x="1448035" y="242701"/>
                </a:lnTo>
                <a:lnTo>
                  <a:pt x="1442574" y="258708"/>
                </a:lnTo>
                <a:lnTo>
                  <a:pt x="1438752" y="265620"/>
                </a:lnTo>
                <a:close/>
              </a:path>
              <a:path w="1756410" h="318770">
                <a:moveTo>
                  <a:pt x="1445784" y="163097"/>
                </a:moveTo>
                <a:lnTo>
                  <a:pt x="1403936" y="163097"/>
                </a:lnTo>
                <a:lnTo>
                  <a:pt x="1400593" y="153069"/>
                </a:lnTo>
                <a:lnTo>
                  <a:pt x="1399294" y="146693"/>
                </a:lnTo>
                <a:lnTo>
                  <a:pt x="1399200" y="145088"/>
                </a:lnTo>
                <a:lnTo>
                  <a:pt x="1399536" y="141507"/>
                </a:lnTo>
                <a:lnTo>
                  <a:pt x="1396057" y="140552"/>
                </a:lnTo>
                <a:lnTo>
                  <a:pt x="1390702" y="140075"/>
                </a:lnTo>
                <a:lnTo>
                  <a:pt x="1459858" y="140075"/>
                </a:lnTo>
                <a:lnTo>
                  <a:pt x="1459495" y="140919"/>
                </a:lnTo>
                <a:lnTo>
                  <a:pt x="1453305" y="152078"/>
                </a:lnTo>
                <a:lnTo>
                  <a:pt x="1445784" y="163097"/>
                </a:lnTo>
                <a:close/>
              </a:path>
              <a:path w="1756410" h="318770">
                <a:moveTo>
                  <a:pt x="1256086" y="263574"/>
                </a:moveTo>
                <a:lnTo>
                  <a:pt x="1127779" y="263574"/>
                </a:lnTo>
                <a:lnTo>
                  <a:pt x="1138247" y="262845"/>
                </a:lnTo>
                <a:lnTo>
                  <a:pt x="1147859" y="260658"/>
                </a:lnTo>
                <a:lnTo>
                  <a:pt x="1156614" y="257013"/>
                </a:lnTo>
                <a:lnTo>
                  <a:pt x="1164511" y="251910"/>
                </a:lnTo>
                <a:lnTo>
                  <a:pt x="1190603" y="147544"/>
                </a:lnTo>
                <a:lnTo>
                  <a:pt x="1185353" y="146470"/>
                </a:lnTo>
                <a:lnTo>
                  <a:pt x="1179117" y="145702"/>
                </a:lnTo>
                <a:lnTo>
                  <a:pt x="1171898" y="145242"/>
                </a:lnTo>
                <a:lnTo>
                  <a:pt x="1163693" y="145088"/>
                </a:lnTo>
                <a:lnTo>
                  <a:pt x="1262475" y="145088"/>
                </a:lnTo>
                <a:lnTo>
                  <a:pt x="1235316" y="253854"/>
                </a:lnTo>
                <a:lnTo>
                  <a:pt x="1239682" y="254672"/>
                </a:lnTo>
                <a:lnTo>
                  <a:pt x="1246674" y="257640"/>
                </a:lnTo>
                <a:lnTo>
                  <a:pt x="1256292" y="262756"/>
                </a:lnTo>
                <a:lnTo>
                  <a:pt x="1256086" y="263574"/>
                </a:lnTo>
                <a:close/>
              </a:path>
              <a:path w="1756410" h="318770">
                <a:moveTo>
                  <a:pt x="1332517" y="318622"/>
                </a:moveTo>
                <a:lnTo>
                  <a:pt x="1308932" y="317605"/>
                </a:lnTo>
                <a:lnTo>
                  <a:pt x="1288008" y="314555"/>
                </a:lnTo>
                <a:lnTo>
                  <a:pt x="1269744" y="309471"/>
                </a:lnTo>
                <a:lnTo>
                  <a:pt x="1254140" y="302353"/>
                </a:lnTo>
                <a:lnTo>
                  <a:pt x="1255095" y="296282"/>
                </a:lnTo>
                <a:lnTo>
                  <a:pt x="1271765" y="253291"/>
                </a:lnTo>
                <a:lnTo>
                  <a:pt x="1279311" y="242189"/>
                </a:lnTo>
                <a:lnTo>
                  <a:pt x="1321773" y="242189"/>
                </a:lnTo>
                <a:lnTo>
                  <a:pt x="1324774" y="252558"/>
                </a:lnTo>
                <a:lnTo>
                  <a:pt x="1325962" y="259686"/>
                </a:lnTo>
                <a:lnTo>
                  <a:pt x="1325894" y="261553"/>
                </a:lnTo>
                <a:lnTo>
                  <a:pt x="1325559" y="264904"/>
                </a:lnTo>
                <a:lnTo>
                  <a:pt x="1326991" y="265382"/>
                </a:lnTo>
                <a:lnTo>
                  <a:pt x="1332551" y="265620"/>
                </a:lnTo>
                <a:lnTo>
                  <a:pt x="1438752" y="265620"/>
                </a:lnTo>
                <a:lnTo>
                  <a:pt x="1434580" y="273167"/>
                </a:lnTo>
                <a:lnTo>
                  <a:pt x="1395347" y="306708"/>
                </a:lnTo>
                <a:lnTo>
                  <a:pt x="1356108" y="317298"/>
                </a:lnTo>
                <a:lnTo>
                  <a:pt x="1332517" y="318622"/>
                </a:lnTo>
                <a:close/>
              </a:path>
              <a:path w="1756410" h="318770">
                <a:moveTo>
                  <a:pt x="1159601" y="302790"/>
                </a:moveTo>
                <a:lnTo>
                  <a:pt x="1159873" y="300000"/>
                </a:lnTo>
                <a:lnTo>
                  <a:pt x="1162670" y="299181"/>
                </a:lnTo>
                <a:lnTo>
                  <a:pt x="1159601" y="302790"/>
                </a:lnTo>
                <a:close/>
              </a:path>
              <a:path w="1756410" h="318770">
                <a:moveTo>
                  <a:pt x="1172083" y="318622"/>
                </a:moveTo>
                <a:lnTo>
                  <a:pt x="1167581" y="316030"/>
                </a:lnTo>
                <a:lnTo>
                  <a:pt x="1164170" y="312346"/>
                </a:lnTo>
                <a:lnTo>
                  <a:pt x="1161444" y="306708"/>
                </a:lnTo>
                <a:lnTo>
                  <a:pt x="1159601" y="302790"/>
                </a:lnTo>
                <a:lnTo>
                  <a:pt x="1162670" y="299181"/>
                </a:lnTo>
                <a:lnTo>
                  <a:pt x="1247117" y="299181"/>
                </a:lnTo>
                <a:lnTo>
                  <a:pt x="1246060" y="303376"/>
                </a:lnTo>
                <a:lnTo>
                  <a:pt x="1229273" y="310046"/>
                </a:lnTo>
                <a:lnTo>
                  <a:pt x="1211348" y="314811"/>
                </a:lnTo>
                <a:lnTo>
                  <a:pt x="1192285" y="317669"/>
                </a:lnTo>
                <a:lnTo>
                  <a:pt x="1172083" y="318622"/>
                </a:lnTo>
                <a:close/>
              </a:path>
              <a:path w="1756410" h="318770">
                <a:moveTo>
                  <a:pt x="1681701" y="285880"/>
                </a:moveTo>
                <a:lnTo>
                  <a:pt x="1664959" y="283546"/>
                </a:lnTo>
                <a:lnTo>
                  <a:pt x="1654331" y="276543"/>
                </a:lnTo>
                <a:lnTo>
                  <a:pt x="1649816" y="264872"/>
                </a:lnTo>
                <a:lnTo>
                  <a:pt x="1651415" y="248533"/>
                </a:lnTo>
                <a:lnTo>
                  <a:pt x="1657963" y="232194"/>
                </a:lnTo>
                <a:lnTo>
                  <a:pt x="1668298" y="220523"/>
                </a:lnTo>
                <a:lnTo>
                  <a:pt x="1682418" y="213521"/>
                </a:lnTo>
                <a:lnTo>
                  <a:pt x="1700324" y="211187"/>
                </a:lnTo>
                <a:lnTo>
                  <a:pt x="1717110" y="213521"/>
                </a:lnTo>
                <a:lnTo>
                  <a:pt x="1727771" y="220523"/>
                </a:lnTo>
                <a:lnTo>
                  <a:pt x="1732305" y="232194"/>
                </a:lnTo>
                <a:lnTo>
                  <a:pt x="1730712" y="248533"/>
                </a:lnTo>
                <a:lnTo>
                  <a:pt x="1724158" y="264872"/>
                </a:lnTo>
                <a:lnTo>
                  <a:pt x="1713804" y="276543"/>
                </a:lnTo>
                <a:lnTo>
                  <a:pt x="1699652" y="283546"/>
                </a:lnTo>
                <a:lnTo>
                  <a:pt x="1681701" y="285880"/>
                </a:lnTo>
                <a:close/>
              </a:path>
              <a:path w="1756410" h="318770">
                <a:moveTo>
                  <a:pt x="1705337" y="191234"/>
                </a:moveTo>
                <a:lnTo>
                  <a:pt x="1688595" y="188900"/>
                </a:lnTo>
                <a:lnTo>
                  <a:pt x="1677967" y="181898"/>
                </a:lnTo>
                <a:lnTo>
                  <a:pt x="1673452" y="170227"/>
                </a:lnTo>
                <a:lnTo>
                  <a:pt x="1675051" y="153888"/>
                </a:lnTo>
                <a:lnTo>
                  <a:pt x="1681644" y="137504"/>
                </a:lnTo>
                <a:lnTo>
                  <a:pt x="1692010" y="125801"/>
                </a:lnTo>
                <a:lnTo>
                  <a:pt x="1706149" y="118779"/>
                </a:lnTo>
                <a:lnTo>
                  <a:pt x="1724062" y="116439"/>
                </a:lnTo>
                <a:lnTo>
                  <a:pt x="1740842" y="118779"/>
                </a:lnTo>
                <a:lnTo>
                  <a:pt x="1751483" y="125801"/>
                </a:lnTo>
                <a:lnTo>
                  <a:pt x="1755985" y="137504"/>
                </a:lnTo>
                <a:lnTo>
                  <a:pt x="1754348" y="153888"/>
                </a:lnTo>
                <a:lnTo>
                  <a:pt x="1747793" y="170227"/>
                </a:lnTo>
                <a:lnTo>
                  <a:pt x="1737440" y="181898"/>
                </a:lnTo>
                <a:lnTo>
                  <a:pt x="1723288" y="188900"/>
                </a:lnTo>
                <a:lnTo>
                  <a:pt x="1705337" y="191234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41630" y="668997"/>
            <a:ext cx="12080875" cy="65011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03225" indent="-164465">
              <a:lnSpc>
                <a:spcPct val="100000"/>
              </a:lnSpc>
              <a:spcBef>
                <a:spcPts val="480"/>
              </a:spcBef>
              <a:buSzPct val="106382"/>
              <a:buFont typeface="Roboto Bk"/>
              <a:buChar char="•"/>
              <a:tabLst>
                <a:tab pos="403225" algn="l"/>
              </a:tabLst>
            </a:pPr>
            <a:r>
              <a:rPr dirty="0" sz="2350" i="1">
                <a:latin typeface="Cambria"/>
                <a:cs typeface="Cambria"/>
              </a:rPr>
              <a:t>Faces</a:t>
            </a:r>
            <a:r>
              <a:rPr dirty="0" sz="2350" spc="110" i="1">
                <a:latin typeface="Cambria"/>
                <a:cs typeface="Cambria"/>
              </a:rPr>
              <a:t> stiff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competition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from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local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multinational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brands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India.</a:t>
            </a:r>
            <a:endParaRPr sz="2350">
              <a:latin typeface="Cambria"/>
              <a:cs typeface="Cambria"/>
            </a:endParaRPr>
          </a:p>
          <a:p>
            <a:pPr marL="195580" marR="5080" indent="177165">
              <a:lnSpc>
                <a:spcPts val="2800"/>
              </a:lnSpc>
              <a:spcBef>
                <a:spcPts val="650"/>
              </a:spcBef>
              <a:buSzPct val="106382"/>
              <a:buFont typeface="Roboto Bk"/>
              <a:buChar char="•"/>
              <a:tabLst>
                <a:tab pos="372745" algn="l"/>
              </a:tabLst>
            </a:pP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are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price-</a:t>
            </a:r>
            <a:r>
              <a:rPr dirty="0" sz="2350" spc="80" i="1">
                <a:latin typeface="Cambria"/>
                <a:cs typeface="Cambria"/>
              </a:rPr>
              <a:t>sensitive,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fluctuations</a:t>
            </a:r>
            <a:r>
              <a:rPr dirty="0" sz="2350" spc="60" i="1">
                <a:latin typeface="Cambria"/>
                <a:cs typeface="Cambria"/>
              </a:rPr>
              <a:t> in </a:t>
            </a:r>
            <a:r>
              <a:rPr dirty="0" sz="2350" spc="70" i="1">
                <a:latin typeface="Cambria"/>
                <a:cs typeface="Cambria"/>
              </a:rPr>
              <a:t>milk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prices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60" i="1">
                <a:latin typeface="Cambria"/>
                <a:cs typeface="Cambria"/>
              </a:rPr>
              <a:t> affect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company's margins.</a:t>
            </a:r>
            <a:endParaRPr sz="2350">
              <a:latin typeface="Cambria"/>
              <a:cs typeface="Cambria"/>
            </a:endParaRPr>
          </a:p>
          <a:p>
            <a:pPr marL="226060" marR="542290" indent="177165">
              <a:lnSpc>
                <a:spcPts val="2800"/>
              </a:lnSpc>
              <a:spcBef>
                <a:spcPts val="730"/>
              </a:spcBef>
              <a:buSzPct val="102127"/>
              <a:buFont typeface="Roboto Bk"/>
              <a:buChar char="•"/>
              <a:tabLst>
                <a:tab pos="403225" algn="l"/>
              </a:tabLst>
            </a:pPr>
            <a:r>
              <a:rPr dirty="0" sz="2350" i="1">
                <a:latin typeface="Cambria"/>
                <a:cs typeface="Cambria"/>
              </a:rPr>
              <a:t>Ensuring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consistent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supply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fresh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challenging,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especially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-50" i="1">
                <a:latin typeface="Cambria"/>
                <a:cs typeface="Cambria"/>
              </a:rPr>
              <a:t>a </a:t>
            </a:r>
            <a:r>
              <a:rPr dirty="0" sz="2350" spc="55" i="1">
                <a:latin typeface="Cambria"/>
                <a:cs typeface="Cambria"/>
              </a:rPr>
              <a:t>diverse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country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India.</a:t>
            </a:r>
            <a:endParaRPr sz="2350">
              <a:latin typeface="Cambria"/>
              <a:cs typeface="Cambria"/>
            </a:endParaRPr>
          </a:p>
          <a:p>
            <a:pPr>
              <a:lnSpc>
                <a:spcPts val="5290"/>
              </a:lnSpc>
            </a:pPr>
            <a:r>
              <a:rPr dirty="0" sz="4750" spc="-80">
                <a:solidFill>
                  <a:srgbClr val="006FBF"/>
                </a:solidFill>
                <a:latin typeface="Segoe UI Symbol"/>
                <a:cs typeface="Segoe UI Symbol"/>
              </a:rPr>
              <a:t>❖</a:t>
            </a:r>
            <a:endParaRPr sz="4750">
              <a:latin typeface="Segoe UI Symbol"/>
              <a:cs typeface="Segoe UI Symbol"/>
            </a:endParaRPr>
          </a:p>
          <a:p>
            <a:pPr marL="226060" marR="730250" indent="177165">
              <a:lnSpc>
                <a:spcPts val="2800"/>
              </a:lnSpc>
              <a:spcBef>
                <a:spcPts val="810"/>
              </a:spcBef>
              <a:buSzPct val="110638"/>
              <a:buFont typeface="Roboto Bk"/>
              <a:buChar char="•"/>
              <a:tabLst>
                <a:tab pos="403225" algn="l"/>
              </a:tabLst>
            </a:pPr>
            <a:r>
              <a:rPr dirty="0" sz="2350" i="1">
                <a:latin typeface="Cambria"/>
                <a:cs typeface="Cambria"/>
              </a:rPr>
              <a:t>Health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Wellness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Trend: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Growing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consumer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awareness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health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wellness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can </a:t>
            </a:r>
            <a:r>
              <a:rPr dirty="0" sz="2350" i="1">
                <a:latin typeface="Cambria"/>
                <a:cs typeface="Cambria"/>
              </a:rPr>
              <a:t>lead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increased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demand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healthier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products.</a:t>
            </a:r>
            <a:endParaRPr sz="2350">
              <a:latin typeface="Cambria"/>
              <a:cs typeface="Cambria"/>
            </a:endParaRPr>
          </a:p>
          <a:p>
            <a:pPr marL="226060" marR="549910" indent="177165">
              <a:lnSpc>
                <a:spcPts val="2800"/>
              </a:lnSpc>
              <a:buSzPct val="110638"/>
              <a:buFont typeface="Roboto Bk"/>
              <a:buChar char="•"/>
              <a:tabLst>
                <a:tab pos="403225" algn="l"/>
              </a:tabLst>
            </a:pPr>
            <a:r>
              <a:rPr dirty="0" sz="2350" spc="10" i="1">
                <a:latin typeface="Cambria"/>
                <a:cs typeface="Cambria"/>
              </a:rPr>
              <a:t>Product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Diversification: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Expanding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product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line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to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include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10" i="1">
                <a:latin typeface="Cambria"/>
                <a:cs typeface="Cambria"/>
              </a:rPr>
              <a:t>more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value-</a:t>
            </a:r>
            <a:r>
              <a:rPr dirty="0" sz="2350" spc="10" i="1">
                <a:latin typeface="Cambria"/>
                <a:cs typeface="Cambria"/>
              </a:rPr>
              <a:t>added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dairy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or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alternatives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capture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85" i="1">
                <a:latin typeface="Cambria"/>
                <a:cs typeface="Cambria"/>
              </a:rPr>
              <a:t>new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markets.</a:t>
            </a:r>
            <a:endParaRPr sz="2350">
              <a:latin typeface="Cambria"/>
              <a:cs typeface="Cambria"/>
            </a:endParaRPr>
          </a:p>
          <a:p>
            <a:pPr marL="264160">
              <a:lnSpc>
                <a:spcPct val="100000"/>
              </a:lnSpc>
              <a:spcBef>
                <a:spcPts val="430"/>
              </a:spcBef>
            </a:pPr>
            <a:r>
              <a:rPr dirty="0" sz="4500" spc="-7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4500">
              <a:latin typeface="Segoe UI Symbol"/>
              <a:cs typeface="Segoe UI Symbol"/>
            </a:endParaRPr>
          </a:p>
          <a:p>
            <a:pPr lvl="1" marL="427355" marR="554990" indent="177165">
              <a:lnSpc>
                <a:spcPts val="2800"/>
              </a:lnSpc>
              <a:spcBef>
                <a:spcPts val="960"/>
              </a:spcBef>
              <a:buSzPct val="108510"/>
              <a:buFont typeface="Roboto Bk"/>
              <a:buChar char="•"/>
              <a:tabLst>
                <a:tab pos="604520" algn="l"/>
              </a:tabLst>
            </a:pPr>
            <a:r>
              <a:rPr dirty="0" sz="2350" spc="95" i="1">
                <a:latin typeface="Cambria"/>
                <a:cs typeface="Cambria"/>
              </a:rPr>
              <a:t>Milk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Price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Fluctuations: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Dependence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on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farmers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for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milk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supply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expose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company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price</a:t>
            </a:r>
            <a:r>
              <a:rPr dirty="0" sz="2350" spc="3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volatility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supply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chain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risks.</a:t>
            </a:r>
            <a:endParaRPr sz="2350">
              <a:latin typeface="Cambria"/>
              <a:cs typeface="Cambria"/>
            </a:endParaRPr>
          </a:p>
          <a:p>
            <a:pPr lvl="1" marL="427355" marR="758825" indent="177165">
              <a:lnSpc>
                <a:spcPts val="2800"/>
              </a:lnSpc>
              <a:buSzPct val="108510"/>
              <a:buFont typeface="Roboto Bk"/>
              <a:buChar char="•"/>
              <a:tabLst>
                <a:tab pos="604520" algn="l"/>
              </a:tabLst>
            </a:pPr>
            <a:r>
              <a:rPr dirty="0" sz="2350" i="1">
                <a:latin typeface="Cambria"/>
                <a:cs typeface="Cambria"/>
              </a:rPr>
              <a:t>Regulatory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Changes: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Changes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government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regulations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regarding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food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85" i="1">
                <a:latin typeface="Cambria"/>
                <a:cs typeface="Cambria"/>
              </a:rPr>
              <a:t>safety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and </a:t>
            </a:r>
            <a:r>
              <a:rPr dirty="0" sz="2350" i="1">
                <a:latin typeface="Cambria"/>
                <a:cs typeface="Cambria"/>
              </a:rPr>
              <a:t>labeling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impact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the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business.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9884" y="4759543"/>
            <a:ext cx="11492230" cy="2400300"/>
            <a:chOff x="349884" y="4759543"/>
            <a:chExt cx="11492230" cy="2400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884" y="4759543"/>
              <a:ext cx="11492231" cy="24003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143" y="4850840"/>
              <a:ext cx="10459971" cy="22479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-6350" y="2208847"/>
            <a:ext cx="12152630" cy="1212850"/>
            <a:chOff x="-6350" y="2208847"/>
            <a:chExt cx="12152630" cy="12128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15197"/>
              <a:ext cx="12139479" cy="119980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2215197"/>
              <a:ext cx="12139930" cy="1200150"/>
            </a:xfrm>
            <a:custGeom>
              <a:avLst/>
              <a:gdLst/>
              <a:ahLst/>
              <a:cxnLst/>
              <a:rect l="l" t="t" r="r" b="b"/>
              <a:pathLst>
                <a:path w="12139930" h="1200150">
                  <a:moveTo>
                    <a:pt x="0" y="0"/>
                  </a:moveTo>
                  <a:lnTo>
                    <a:pt x="12139479" y="0"/>
                  </a:lnTo>
                  <a:lnTo>
                    <a:pt x="12139479" y="1199808"/>
                  </a:lnTo>
                  <a:lnTo>
                    <a:pt x="0" y="11998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CC2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4300" y="2265997"/>
              <a:ext cx="11868785" cy="977900"/>
            </a:xfrm>
            <a:custGeom>
              <a:avLst/>
              <a:gdLst/>
              <a:ahLst/>
              <a:cxnLst/>
              <a:rect l="l" t="t" r="r" b="b"/>
              <a:pathLst>
                <a:path w="11868785" h="977900">
                  <a:moveTo>
                    <a:pt x="11868596" y="977900"/>
                  </a:moveTo>
                  <a:lnTo>
                    <a:pt x="0" y="977900"/>
                  </a:lnTo>
                  <a:lnTo>
                    <a:pt x="0" y="0"/>
                  </a:lnTo>
                  <a:lnTo>
                    <a:pt x="11868596" y="0"/>
                  </a:lnTo>
                  <a:lnTo>
                    <a:pt x="11868596" y="9779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1" y="2425165"/>
              <a:ext cx="11842698" cy="60197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4304714" y="254000"/>
            <a:ext cx="4090670" cy="1638300"/>
            <a:chOff x="4304714" y="254000"/>
            <a:chExt cx="4090670" cy="163830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4714" y="254000"/>
              <a:ext cx="4090568" cy="16383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5615" y="577037"/>
              <a:ext cx="3384694" cy="910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426" y="0"/>
            <a:ext cx="89662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642"/>
            <a:ext cx="12192000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79616" y="0"/>
            <a:ext cx="11912600" cy="7620000"/>
            <a:chOff x="279616" y="0"/>
            <a:chExt cx="11912600" cy="7620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16" y="0"/>
              <a:ext cx="4419600" cy="7620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2824" y="1099735"/>
              <a:ext cx="7509175" cy="6184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894" y="0"/>
              <a:ext cx="3708400" cy="3822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844" y="280554"/>
            <a:ext cx="3467099" cy="73394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6219" y="0"/>
            <a:ext cx="11240135" cy="7620000"/>
            <a:chOff x="216219" y="0"/>
            <a:chExt cx="11240135" cy="7620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19" y="0"/>
              <a:ext cx="4089400" cy="7620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7678" y="0"/>
              <a:ext cx="7278343" cy="76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763080" y="360390"/>
            <a:ext cx="5334000" cy="1168400"/>
          </a:xfrm>
          <a:custGeom>
            <a:avLst/>
            <a:gdLst/>
            <a:ahLst/>
            <a:cxnLst/>
            <a:rect l="l" t="t" r="r" b="b"/>
            <a:pathLst>
              <a:path w="5334000" h="1168400">
                <a:moveTo>
                  <a:pt x="5146527" y="1168400"/>
                </a:moveTo>
                <a:lnTo>
                  <a:pt x="186943" y="1168400"/>
                </a:lnTo>
                <a:lnTo>
                  <a:pt x="168528" y="1167510"/>
                </a:lnTo>
                <a:lnTo>
                  <a:pt x="115403" y="1154169"/>
                </a:lnTo>
                <a:lnTo>
                  <a:pt x="68405" y="1126038"/>
                </a:lnTo>
                <a:lnTo>
                  <a:pt x="31476" y="1085335"/>
                </a:lnTo>
                <a:lnTo>
                  <a:pt x="8004" y="1035641"/>
                </a:lnTo>
                <a:lnTo>
                  <a:pt x="0" y="981455"/>
                </a:lnTo>
                <a:lnTo>
                  <a:pt x="0" y="186943"/>
                </a:lnTo>
                <a:lnTo>
                  <a:pt x="8004" y="132757"/>
                </a:lnTo>
                <a:lnTo>
                  <a:pt x="31476" y="83063"/>
                </a:lnTo>
                <a:lnTo>
                  <a:pt x="68405" y="42361"/>
                </a:lnTo>
                <a:lnTo>
                  <a:pt x="115403" y="14230"/>
                </a:lnTo>
                <a:lnTo>
                  <a:pt x="168528" y="889"/>
                </a:lnTo>
                <a:lnTo>
                  <a:pt x="186943" y="0"/>
                </a:lnTo>
                <a:lnTo>
                  <a:pt x="5146527" y="0"/>
                </a:lnTo>
                <a:lnTo>
                  <a:pt x="5200712" y="8004"/>
                </a:lnTo>
                <a:lnTo>
                  <a:pt x="5250406" y="31476"/>
                </a:lnTo>
                <a:lnTo>
                  <a:pt x="5291109" y="68405"/>
                </a:lnTo>
                <a:lnTo>
                  <a:pt x="5319240" y="115403"/>
                </a:lnTo>
                <a:lnTo>
                  <a:pt x="5332581" y="168528"/>
                </a:lnTo>
                <a:lnTo>
                  <a:pt x="5333471" y="186943"/>
                </a:lnTo>
                <a:lnTo>
                  <a:pt x="5333471" y="981455"/>
                </a:lnTo>
                <a:lnTo>
                  <a:pt x="5325466" y="1035641"/>
                </a:lnTo>
                <a:lnTo>
                  <a:pt x="5301994" y="1085335"/>
                </a:lnTo>
                <a:lnTo>
                  <a:pt x="5265065" y="1126038"/>
                </a:lnTo>
                <a:lnTo>
                  <a:pt x="5218067" y="1154169"/>
                </a:lnTo>
                <a:lnTo>
                  <a:pt x="5164942" y="1167510"/>
                </a:lnTo>
                <a:lnTo>
                  <a:pt x="5146527" y="1168400"/>
                </a:lnTo>
                <a:close/>
              </a:path>
            </a:pathLst>
          </a:custGeom>
          <a:solidFill>
            <a:srgbClr val="41C2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0616" y="474690"/>
            <a:ext cx="4643755" cy="924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00" spc="114" b="1" i="1">
                <a:latin typeface="Arial"/>
                <a:cs typeface="Arial"/>
              </a:rPr>
              <a:t>Mother</a:t>
            </a:r>
            <a:r>
              <a:rPr dirty="0" sz="5900" spc="-114" b="1" i="1">
                <a:latin typeface="Arial"/>
                <a:cs typeface="Arial"/>
              </a:rPr>
              <a:t> </a:t>
            </a:r>
            <a:r>
              <a:rPr dirty="0" sz="5900" spc="-10" b="1" i="1">
                <a:latin typeface="Arial"/>
                <a:cs typeface="Arial"/>
              </a:rPr>
              <a:t>dairy</a:t>
            </a:r>
            <a:endParaRPr sz="59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51359" y="182590"/>
            <a:ext cx="9588500" cy="7175500"/>
            <a:chOff x="951359" y="182590"/>
            <a:chExt cx="9588500" cy="71755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359" y="182590"/>
              <a:ext cx="3460500" cy="1524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409" y="496602"/>
              <a:ext cx="2921945" cy="8216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359" y="1706590"/>
              <a:ext cx="9588500" cy="565150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50927" y="360390"/>
            <a:ext cx="1295400" cy="15366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426" y="102117"/>
            <a:ext cx="4368799" cy="751788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8403" y="102117"/>
            <a:ext cx="4533900" cy="75178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151" y="0"/>
            <a:ext cx="9117224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821" y="0"/>
            <a:ext cx="4381500" cy="7620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2084" y="0"/>
            <a:ext cx="3873500" cy="7607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5764" y="0"/>
            <a:ext cx="3860799" cy="7620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9319" y="0"/>
            <a:ext cx="39116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13300" cy="7620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025542" y="0"/>
            <a:ext cx="7166609" cy="7620000"/>
            <a:chOff x="5025542" y="0"/>
            <a:chExt cx="7166609" cy="7620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542" y="0"/>
              <a:ext cx="4533899" cy="7620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2520" y="0"/>
              <a:ext cx="2899479" cy="76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3759" y="2921000"/>
            <a:ext cx="11504930" cy="1066800"/>
            <a:chOff x="343759" y="2921000"/>
            <a:chExt cx="11504930" cy="1066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759" y="2921000"/>
              <a:ext cx="11504480" cy="1066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693" y="3126885"/>
              <a:ext cx="11006303" cy="74241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3434171" y="829221"/>
            <a:ext cx="4067175" cy="1651000"/>
            <a:chOff x="3434171" y="829221"/>
            <a:chExt cx="4067175" cy="165100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4171" y="829221"/>
              <a:ext cx="4066833" cy="16510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6152" y="1147965"/>
              <a:ext cx="3459352" cy="916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9294" y="1231899"/>
            <a:ext cx="11950700" cy="901700"/>
            <a:chOff x="119294" y="1231899"/>
            <a:chExt cx="11950700" cy="901700"/>
          </a:xfrm>
        </p:grpSpPr>
        <p:sp>
          <p:nvSpPr>
            <p:cNvPr id="3" name="object 3" descr=""/>
            <p:cNvSpPr/>
            <p:nvPr/>
          </p:nvSpPr>
          <p:spPr>
            <a:xfrm>
              <a:off x="119294" y="1231899"/>
              <a:ext cx="2387600" cy="901700"/>
            </a:xfrm>
            <a:custGeom>
              <a:avLst/>
              <a:gdLst/>
              <a:ahLst/>
              <a:cxnLst/>
              <a:rect l="l" t="t" r="r" b="b"/>
              <a:pathLst>
                <a:path w="2387600" h="901700">
                  <a:moveTo>
                    <a:pt x="2387600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901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6972" y="1370278"/>
              <a:ext cx="549275" cy="194310"/>
            </a:xfrm>
            <a:custGeom>
              <a:avLst/>
              <a:gdLst/>
              <a:ahLst/>
              <a:cxnLst/>
              <a:rect l="l" t="t" r="r" b="b"/>
              <a:pathLst>
                <a:path w="549275" h="194309">
                  <a:moveTo>
                    <a:pt x="72469" y="191820"/>
                  </a:moveTo>
                  <a:lnTo>
                    <a:pt x="0" y="191820"/>
                  </a:lnTo>
                  <a:lnTo>
                    <a:pt x="3581" y="163952"/>
                  </a:lnTo>
                  <a:lnTo>
                    <a:pt x="7748" y="159872"/>
                  </a:lnTo>
                  <a:lnTo>
                    <a:pt x="13521" y="156551"/>
                  </a:lnTo>
                  <a:lnTo>
                    <a:pt x="20901" y="153990"/>
                  </a:lnTo>
                  <a:lnTo>
                    <a:pt x="50006" y="37439"/>
                  </a:lnTo>
                  <a:lnTo>
                    <a:pt x="44536" y="35269"/>
                  </a:lnTo>
                  <a:lnTo>
                    <a:pt x="40543" y="31536"/>
                  </a:lnTo>
                  <a:lnTo>
                    <a:pt x="38025" y="26240"/>
                  </a:lnTo>
                  <a:lnTo>
                    <a:pt x="47727" y="0"/>
                  </a:lnTo>
                  <a:lnTo>
                    <a:pt x="109909" y="0"/>
                  </a:lnTo>
                  <a:lnTo>
                    <a:pt x="130806" y="1595"/>
                  </a:lnTo>
                  <a:lnTo>
                    <a:pt x="148635" y="6381"/>
                  </a:lnTo>
                  <a:lnTo>
                    <a:pt x="163395" y="14357"/>
                  </a:lnTo>
                  <a:lnTo>
                    <a:pt x="175086" y="25524"/>
                  </a:lnTo>
                  <a:lnTo>
                    <a:pt x="181623" y="36853"/>
                  </a:lnTo>
                  <a:lnTo>
                    <a:pt x="96626" y="36853"/>
                  </a:lnTo>
                  <a:lnTo>
                    <a:pt x="67130" y="154967"/>
                  </a:lnTo>
                  <a:lnTo>
                    <a:pt x="157051" y="154967"/>
                  </a:lnTo>
                  <a:lnTo>
                    <a:pt x="155711" y="156833"/>
                  </a:lnTo>
                  <a:lnTo>
                    <a:pt x="142205" y="169552"/>
                  </a:lnTo>
                  <a:lnTo>
                    <a:pt x="126883" y="179294"/>
                  </a:lnTo>
                  <a:lnTo>
                    <a:pt x="110153" y="186253"/>
                  </a:lnTo>
                  <a:lnTo>
                    <a:pt x="92015" y="190429"/>
                  </a:lnTo>
                  <a:lnTo>
                    <a:pt x="72469" y="191820"/>
                  </a:lnTo>
                  <a:close/>
                </a:path>
                <a:path w="549275" h="194309">
                  <a:moveTo>
                    <a:pt x="157051" y="154967"/>
                  </a:moveTo>
                  <a:lnTo>
                    <a:pt x="81325" y="154967"/>
                  </a:lnTo>
                  <a:lnTo>
                    <a:pt x="90294" y="154263"/>
                  </a:lnTo>
                  <a:lnTo>
                    <a:pt x="98645" y="152151"/>
                  </a:lnTo>
                  <a:lnTo>
                    <a:pt x="131034" y="114109"/>
                  </a:lnTo>
                  <a:lnTo>
                    <a:pt x="139474" y="71611"/>
                  </a:lnTo>
                  <a:lnTo>
                    <a:pt x="135775" y="52301"/>
                  </a:lnTo>
                  <a:lnTo>
                    <a:pt x="124466" y="40715"/>
                  </a:lnTo>
                  <a:lnTo>
                    <a:pt x="105547" y="36853"/>
                  </a:lnTo>
                  <a:lnTo>
                    <a:pt x="181623" y="36853"/>
                  </a:lnTo>
                  <a:lnTo>
                    <a:pt x="183250" y="39673"/>
                  </a:lnTo>
                  <a:lnTo>
                    <a:pt x="187354" y="56639"/>
                  </a:lnTo>
                  <a:lnTo>
                    <a:pt x="187381" y="76702"/>
                  </a:lnTo>
                  <a:lnTo>
                    <a:pt x="183421" y="99166"/>
                  </a:lnTo>
                  <a:lnTo>
                    <a:pt x="176352" y="121609"/>
                  </a:lnTo>
                  <a:lnTo>
                    <a:pt x="167127" y="140821"/>
                  </a:lnTo>
                  <a:lnTo>
                    <a:pt x="157051" y="154967"/>
                  </a:lnTo>
                  <a:close/>
                </a:path>
                <a:path w="549275" h="194309">
                  <a:moveTo>
                    <a:pt x="232004" y="102226"/>
                  </a:moveTo>
                  <a:lnTo>
                    <a:pt x="200815" y="102226"/>
                  </a:lnTo>
                  <a:lnTo>
                    <a:pt x="199663" y="95438"/>
                  </a:lnTo>
                  <a:lnTo>
                    <a:pt x="199485" y="90658"/>
                  </a:lnTo>
                  <a:lnTo>
                    <a:pt x="199475" y="87462"/>
                  </a:lnTo>
                  <a:lnTo>
                    <a:pt x="200022" y="80983"/>
                  </a:lnTo>
                  <a:lnTo>
                    <a:pt x="234820" y="52122"/>
                  </a:lnTo>
                  <a:lnTo>
                    <a:pt x="264821" y="48508"/>
                  </a:lnTo>
                  <a:lnTo>
                    <a:pt x="278580" y="49273"/>
                  </a:lnTo>
                  <a:lnTo>
                    <a:pt x="312155" y="76494"/>
                  </a:lnTo>
                  <a:lnTo>
                    <a:pt x="312174" y="83278"/>
                  </a:lnTo>
                  <a:lnTo>
                    <a:pt x="246437" y="83278"/>
                  </a:lnTo>
                  <a:lnTo>
                    <a:pt x="242813" y="83582"/>
                  </a:lnTo>
                  <a:lnTo>
                    <a:pt x="240729" y="84190"/>
                  </a:lnTo>
                  <a:lnTo>
                    <a:pt x="238776" y="90658"/>
                  </a:lnTo>
                  <a:lnTo>
                    <a:pt x="235867" y="96670"/>
                  </a:lnTo>
                  <a:lnTo>
                    <a:pt x="232004" y="102226"/>
                  </a:lnTo>
                  <a:close/>
                </a:path>
                <a:path w="549275" h="194309">
                  <a:moveTo>
                    <a:pt x="212991" y="193969"/>
                  </a:moveTo>
                  <a:lnTo>
                    <a:pt x="177383" y="175803"/>
                  </a:lnTo>
                  <a:lnTo>
                    <a:pt x="174127" y="160111"/>
                  </a:lnTo>
                  <a:lnTo>
                    <a:pt x="175552" y="150800"/>
                  </a:lnTo>
                  <a:lnTo>
                    <a:pt x="204347" y="115289"/>
                  </a:lnTo>
                  <a:lnTo>
                    <a:pt x="236236" y="109063"/>
                  </a:lnTo>
                  <a:lnTo>
                    <a:pt x="262216" y="109063"/>
                  </a:lnTo>
                  <a:lnTo>
                    <a:pt x="267338" y="88574"/>
                  </a:lnTo>
                  <a:lnTo>
                    <a:pt x="262976" y="83278"/>
                  </a:lnTo>
                  <a:lnTo>
                    <a:pt x="312174" y="83278"/>
                  </a:lnTo>
                  <a:lnTo>
                    <a:pt x="312153" y="87462"/>
                  </a:lnTo>
                  <a:lnTo>
                    <a:pt x="309878" y="100077"/>
                  </a:lnTo>
                  <a:lnTo>
                    <a:pt x="300670" y="136866"/>
                  </a:lnTo>
                  <a:lnTo>
                    <a:pt x="230875" y="136866"/>
                  </a:lnTo>
                  <a:lnTo>
                    <a:pt x="224516" y="140794"/>
                  </a:lnTo>
                  <a:lnTo>
                    <a:pt x="221738" y="151907"/>
                  </a:lnTo>
                  <a:lnTo>
                    <a:pt x="221977" y="154446"/>
                  </a:lnTo>
                  <a:lnTo>
                    <a:pt x="224581" y="158049"/>
                  </a:lnTo>
                  <a:lnTo>
                    <a:pt x="227229" y="158939"/>
                  </a:lnTo>
                  <a:lnTo>
                    <a:pt x="309830" y="158939"/>
                  </a:lnTo>
                  <a:lnTo>
                    <a:pt x="303884" y="182835"/>
                  </a:lnTo>
                  <a:lnTo>
                    <a:pt x="254663" y="182835"/>
                  </a:lnTo>
                  <a:lnTo>
                    <a:pt x="248347" y="187706"/>
                  </a:lnTo>
                  <a:lnTo>
                    <a:pt x="239297" y="191186"/>
                  </a:lnTo>
                  <a:lnTo>
                    <a:pt x="227511" y="193273"/>
                  </a:lnTo>
                  <a:lnTo>
                    <a:pt x="212991" y="193969"/>
                  </a:lnTo>
                  <a:close/>
                </a:path>
                <a:path w="549275" h="194309">
                  <a:moveTo>
                    <a:pt x="309830" y="158939"/>
                  </a:moveTo>
                  <a:lnTo>
                    <a:pt x="239383" y="158939"/>
                  </a:lnTo>
                  <a:lnTo>
                    <a:pt x="246090" y="156833"/>
                  </a:lnTo>
                  <a:lnTo>
                    <a:pt x="251342" y="152623"/>
                  </a:lnTo>
                  <a:lnTo>
                    <a:pt x="255249" y="136866"/>
                  </a:lnTo>
                  <a:lnTo>
                    <a:pt x="300670" y="136866"/>
                  </a:lnTo>
                  <a:lnTo>
                    <a:pt x="296660" y="152883"/>
                  </a:lnTo>
                  <a:lnTo>
                    <a:pt x="300350" y="153665"/>
                  </a:lnTo>
                  <a:lnTo>
                    <a:pt x="304778" y="155531"/>
                  </a:lnTo>
                  <a:lnTo>
                    <a:pt x="309943" y="158483"/>
                  </a:lnTo>
                  <a:lnTo>
                    <a:pt x="309830" y="158939"/>
                  </a:lnTo>
                  <a:close/>
                </a:path>
                <a:path w="549275" h="194309">
                  <a:moveTo>
                    <a:pt x="255640" y="193969"/>
                  </a:moveTo>
                  <a:lnTo>
                    <a:pt x="254796" y="187340"/>
                  </a:lnTo>
                  <a:lnTo>
                    <a:pt x="254680" y="186253"/>
                  </a:lnTo>
                  <a:lnTo>
                    <a:pt x="254403" y="183095"/>
                  </a:lnTo>
                  <a:lnTo>
                    <a:pt x="254663" y="182835"/>
                  </a:lnTo>
                  <a:lnTo>
                    <a:pt x="303884" y="182835"/>
                  </a:lnTo>
                  <a:lnTo>
                    <a:pt x="302976" y="186481"/>
                  </a:lnTo>
                  <a:lnTo>
                    <a:pt x="293352" y="189757"/>
                  </a:lnTo>
                  <a:lnTo>
                    <a:pt x="282254" y="192097"/>
                  </a:lnTo>
                  <a:lnTo>
                    <a:pt x="269684" y="193501"/>
                  </a:lnTo>
                  <a:lnTo>
                    <a:pt x="255640" y="193969"/>
                  </a:lnTo>
                  <a:close/>
                </a:path>
                <a:path w="549275" h="194309">
                  <a:moveTo>
                    <a:pt x="425632" y="80869"/>
                  </a:moveTo>
                  <a:lnTo>
                    <a:pt x="330894" y="80869"/>
                  </a:lnTo>
                  <a:lnTo>
                    <a:pt x="332457" y="58861"/>
                  </a:lnTo>
                  <a:lnTo>
                    <a:pt x="337318" y="54390"/>
                  </a:lnTo>
                  <a:lnTo>
                    <a:pt x="344264" y="50592"/>
                  </a:lnTo>
                  <a:lnTo>
                    <a:pt x="353293" y="47466"/>
                  </a:lnTo>
                  <a:lnTo>
                    <a:pt x="358054" y="37508"/>
                  </a:lnTo>
                  <a:lnTo>
                    <a:pt x="363743" y="29121"/>
                  </a:lnTo>
                  <a:lnTo>
                    <a:pt x="370360" y="22305"/>
                  </a:lnTo>
                  <a:lnTo>
                    <a:pt x="377905" y="17059"/>
                  </a:lnTo>
                  <a:lnTo>
                    <a:pt x="403429" y="17059"/>
                  </a:lnTo>
                  <a:lnTo>
                    <a:pt x="395030" y="50657"/>
                  </a:lnTo>
                  <a:lnTo>
                    <a:pt x="433185" y="50657"/>
                  </a:lnTo>
                  <a:lnTo>
                    <a:pt x="425632" y="80869"/>
                  </a:lnTo>
                  <a:close/>
                </a:path>
                <a:path w="549275" h="194309">
                  <a:moveTo>
                    <a:pt x="470823" y="193969"/>
                  </a:moveTo>
                  <a:lnTo>
                    <a:pt x="431573" y="183494"/>
                  </a:lnTo>
                  <a:lnTo>
                    <a:pt x="416277" y="147305"/>
                  </a:lnTo>
                  <a:lnTo>
                    <a:pt x="416434" y="138563"/>
                  </a:lnTo>
                  <a:lnTo>
                    <a:pt x="429493" y="94978"/>
                  </a:lnTo>
                  <a:lnTo>
                    <a:pt x="455848" y="64135"/>
                  </a:lnTo>
                  <a:lnTo>
                    <a:pt x="492559" y="49485"/>
                  </a:lnTo>
                  <a:lnTo>
                    <a:pt x="505528" y="48508"/>
                  </a:lnTo>
                  <a:lnTo>
                    <a:pt x="517737" y="49395"/>
                  </a:lnTo>
                  <a:lnTo>
                    <a:pt x="549124" y="80869"/>
                  </a:lnTo>
                  <a:lnTo>
                    <a:pt x="549248" y="83539"/>
                  </a:lnTo>
                  <a:lnTo>
                    <a:pt x="490466" y="83539"/>
                  </a:lnTo>
                  <a:lnTo>
                    <a:pt x="485517" y="85405"/>
                  </a:lnTo>
                  <a:lnTo>
                    <a:pt x="477139" y="92871"/>
                  </a:lnTo>
                  <a:lnTo>
                    <a:pt x="473949" y="97668"/>
                  </a:lnTo>
                  <a:lnTo>
                    <a:pt x="471735" y="103528"/>
                  </a:lnTo>
                  <a:lnTo>
                    <a:pt x="547175" y="103528"/>
                  </a:lnTo>
                  <a:lnTo>
                    <a:pt x="545638" y="111537"/>
                  </a:lnTo>
                  <a:lnTo>
                    <a:pt x="541841" y="121222"/>
                  </a:lnTo>
                  <a:lnTo>
                    <a:pt x="535985" y="128141"/>
                  </a:lnTo>
                  <a:lnTo>
                    <a:pt x="528069" y="132291"/>
                  </a:lnTo>
                  <a:lnTo>
                    <a:pt x="518095" y="133675"/>
                  </a:lnTo>
                  <a:lnTo>
                    <a:pt x="463466" y="133675"/>
                  </a:lnTo>
                  <a:lnTo>
                    <a:pt x="462033" y="141532"/>
                  </a:lnTo>
                  <a:lnTo>
                    <a:pt x="462880" y="147305"/>
                  </a:lnTo>
                  <a:lnTo>
                    <a:pt x="469131" y="154685"/>
                  </a:lnTo>
                  <a:lnTo>
                    <a:pt x="475598" y="156529"/>
                  </a:lnTo>
                  <a:lnTo>
                    <a:pt x="525074" y="156529"/>
                  </a:lnTo>
                  <a:lnTo>
                    <a:pt x="527341" y="174826"/>
                  </a:lnTo>
                  <a:lnTo>
                    <a:pt x="486613" y="192748"/>
                  </a:lnTo>
                  <a:lnTo>
                    <a:pt x="478857" y="193664"/>
                  </a:lnTo>
                  <a:lnTo>
                    <a:pt x="470823" y="193969"/>
                  </a:lnTo>
                  <a:close/>
                </a:path>
                <a:path w="549275" h="194309">
                  <a:moveTo>
                    <a:pt x="355246" y="191820"/>
                  </a:moveTo>
                  <a:lnTo>
                    <a:pt x="322560" y="168006"/>
                  </a:lnTo>
                  <a:lnTo>
                    <a:pt x="322885" y="159984"/>
                  </a:lnTo>
                  <a:lnTo>
                    <a:pt x="324578" y="150930"/>
                  </a:lnTo>
                  <a:lnTo>
                    <a:pt x="342093" y="80869"/>
                  </a:lnTo>
                  <a:lnTo>
                    <a:pt x="387477" y="80869"/>
                  </a:lnTo>
                  <a:lnTo>
                    <a:pt x="370113" y="150257"/>
                  </a:lnTo>
                  <a:lnTo>
                    <a:pt x="369744" y="153382"/>
                  </a:lnTo>
                  <a:lnTo>
                    <a:pt x="370314" y="155010"/>
                  </a:lnTo>
                  <a:lnTo>
                    <a:pt x="370743" y="156117"/>
                  </a:lnTo>
                  <a:lnTo>
                    <a:pt x="373456" y="156790"/>
                  </a:lnTo>
                  <a:lnTo>
                    <a:pt x="401795" y="156790"/>
                  </a:lnTo>
                  <a:lnTo>
                    <a:pt x="404862" y="179840"/>
                  </a:lnTo>
                  <a:lnTo>
                    <a:pt x="391798" y="185081"/>
                  </a:lnTo>
                  <a:lnTo>
                    <a:pt x="379175" y="188825"/>
                  </a:lnTo>
                  <a:lnTo>
                    <a:pt x="366991" y="191072"/>
                  </a:lnTo>
                  <a:lnTo>
                    <a:pt x="355246" y="191820"/>
                  </a:lnTo>
                  <a:close/>
                </a:path>
                <a:path w="549275" h="194309">
                  <a:moveTo>
                    <a:pt x="547175" y="103528"/>
                  </a:moveTo>
                  <a:lnTo>
                    <a:pt x="471735" y="103528"/>
                  </a:lnTo>
                  <a:lnTo>
                    <a:pt x="505919" y="102226"/>
                  </a:lnTo>
                  <a:lnTo>
                    <a:pt x="506223" y="101488"/>
                  </a:lnTo>
                  <a:lnTo>
                    <a:pt x="506744" y="99600"/>
                  </a:lnTo>
                  <a:lnTo>
                    <a:pt x="508263" y="93522"/>
                  </a:lnTo>
                  <a:lnTo>
                    <a:pt x="508003" y="90592"/>
                  </a:lnTo>
                  <a:lnTo>
                    <a:pt x="505398" y="84949"/>
                  </a:lnTo>
                  <a:lnTo>
                    <a:pt x="501882" y="83539"/>
                  </a:lnTo>
                  <a:lnTo>
                    <a:pt x="549248" y="83539"/>
                  </a:lnTo>
                  <a:lnTo>
                    <a:pt x="548722" y="95470"/>
                  </a:lnTo>
                  <a:lnTo>
                    <a:pt x="547175" y="103528"/>
                  </a:lnTo>
                  <a:close/>
                </a:path>
                <a:path w="549275" h="194309">
                  <a:moveTo>
                    <a:pt x="525074" y="156529"/>
                  </a:moveTo>
                  <a:lnTo>
                    <a:pt x="491139" y="156529"/>
                  </a:lnTo>
                  <a:lnTo>
                    <a:pt x="496782" y="155857"/>
                  </a:lnTo>
                  <a:lnTo>
                    <a:pt x="507894" y="153165"/>
                  </a:lnTo>
                  <a:lnTo>
                    <a:pt x="511974" y="151841"/>
                  </a:lnTo>
                  <a:lnTo>
                    <a:pt x="523760" y="145916"/>
                  </a:lnTo>
                  <a:lnTo>
                    <a:pt x="525074" y="156529"/>
                  </a:lnTo>
                  <a:close/>
                </a:path>
                <a:path w="549275" h="194309">
                  <a:moveTo>
                    <a:pt x="401795" y="156790"/>
                  </a:moveTo>
                  <a:lnTo>
                    <a:pt x="383309" y="156790"/>
                  </a:lnTo>
                  <a:lnTo>
                    <a:pt x="390884" y="155010"/>
                  </a:lnTo>
                  <a:lnTo>
                    <a:pt x="401085" y="151451"/>
                  </a:lnTo>
                  <a:lnTo>
                    <a:pt x="401795" y="156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09976" y="1231899"/>
              <a:ext cx="2387600" cy="901700"/>
            </a:xfrm>
            <a:custGeom>
              <a:avLst/>
              <a:gdLst/>
              <a:ahLst/>
              <a:cxnLst/>
              <a:rect l="l" t="t" r="r" b="b"/>
              <a:pathLst>
                <a:path w="2387600" h="901700">
                  <a:moveTo>
                    <a:pt x="2387600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901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5992" y="1387338"/>
              <a:ext cx="1557928" cy="17691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900659" y="1231899"/>
              <a:ext cx="2387600" cy="901700"/>
            </a:xfrm>
            <a:custGeom>
              <a:avLst/>
              <a:gdLst/>
              <a:ahLst/>
              <a:cxnLst/>
              <a:rect l="l" t="t" r="r" b="b"/>
              <a:pathLst>
                <a:path w="2387600" h="901700">
                  <a:moveTo>
                    <a:pt x="2387600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901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38337" y="1370278"/>
              <a:ext cx="875665" cy="193040"/>
            </a:xfrm>
            <a:custGeom>
              <a:avLst/>
              <a:gdLst/>
              <a:ahLst/>
              <a:cxnLst/>
              <a:rect l="l" t="t" r="r" b="b"/>
              <a:pathLst>
                <a:path w="875664" h="193040">
                  <a:moveTo>
                    <a:pt x="80804" y="191770"/>
                  </a:moveTo>
                  <a:lnTo>
                    <a:pt x="0" y="191770"/>
                  </a:lnTo>
                  <a:lnTo>
                    <a:pt x="3581" y="163830"/>
                  </a:lnTo>
                  <a:lnTo>
                    <a:pt x="7748" y="158750"/>
                  </a:lnTo>
                  <a:lnTo>
                    <a:pt x="13521" y="156210"/>
                  </a:lnTo>
                  <a:lnTo>
                    <a:pt x="20901" y="153670"/>
                  </a:lnTo>
                  <a:lnTo>
                    <a:pt x="50006" y="36830"/>
                  </a:lnTo>
                  <a:lnTo>
                    <a:pt x="44536" y="34290"/>
                  </a:lnTo>
                  <a:lnTo>
                    <a:pt x="40543" y="30480"/>
                  </a:lnTo>
                  <a:lnTo>
                    <a:pt x="38025" y="25400"/>
                  </a:lnTo>
                  <a:lnTo>
                    <a:pt x="47727" y="0"/>
                  </a:lnTo>
                  <a:lnTo>
                    <a:pt x="177105" y="0"/>
                  </a:lnTo>
                  <a:lnTo>
                    <a:pt x="167799" y="36830"/>
                  </a:lnTo>
                  <a:lnTo>
                    <a:pt x="96626" y="36830"/>
                  </a:lnTo>
                  <a:lnTo>
                    <a:pt x="86469" y="77470"/>
                  </a:lnTo>
                  <a:lnTo>
                    <a:pt x="146958" y="77470"/>
                  </a:lnTo>
                  <a:lnTo>
                    <a:pt x="137517" y="114300"/>
                  </a:lnTo>
                  <a:lnTo>
                    <a:pt x="77223" y="114300"/>
                  </a:lnTo>
                  <a:lnTo>
                    <a:pt x="67847" y="151130"/>
                  </a:lnTo>
                  <a:lnTo>
                    <a:pt x="74622" y="153670"/>
                  </a:lnTo>
                  <a:lnTo>
                    <a:pt x="80690" y="156210"/>
                  </a:lnTo>
                  <a:lnTo>
                    <a:pt x="86049" y="160020"/>
                  </a:lnTo>
                  <a:lnTo>
                    <a:pt x="90701" y="163830"/>
                  </a:lnTo>
                  <a:lnTo>
                    <a:pt x="80804" y="191770"/>
                  </a:lnTo>
                  <a:close/>
                </a:path>
                <a:path w="875664" h="193040">
                  <a:moveTo>
                    <a:pt x="138558" y="55880"/>
                  </a:moveTo>
                  <a:lnTo>
                    <a:pt x="133784" y="50800"/>
                  </a:lnTo>
                  <a:lnTo>
                    <a:pt x="131374" y="44450"/>
                  </a:lnTo>
                  <a:lnTo>
                    <a:pt x="131331" y="36830"/>
                  </a:lnTo>
                  <a:lnTo>
                    <a:pt x="167799" y="36830"/>
                  </a:lnTo>
                  <a:lnTo>
                    <a:pt x="163627" y="53340"/>
                  </a:lnTo>
                  <a:lnTo>
                    <a:pt x="138558" y="55880"/>
                  </a:lnTo>
                  <a:close/>
                </a:path>
                <a:path w="875664" h="193040">
                  <a:moveTo>
                    <a:pt x="358551" y="191770"/>
                  </a:moveTo>
                  <a:lnTo>
                    <a:pt x="275142" y="191770"/>
                  </a:lnTo>
                  <a:lnTo>
                    <a:pt x="278333" y="165100"/>
                  </a:lnTo>
                  <a:lnTo>
                    <a:pt x="282717" y="160020"/>
                  </a:lnTo>
                  <a:lnTo>
                    <a:pt x="288534" y="157480"/>
                  </a:lnTo>
                  <a:lnTo>
                    <a:pt x="295783" y="154940"/>
                  </a:lnTo>
                  <a:lnTo>
                    <a:pt x="312908" y="86360"/>
                  </a:lnTo>
                  <a:lnTo>
                    <a:pt x="308610" y="83820"/>
                  </a:lnTo>
                  <a:lnTo>
                    <a:pt x="304551" y="81280"/>
                  </a:lnTo>
                  <a:lnTo>
                    <a:pt x="300732" y="74930"/>
                  </a:lnTo>
                  <a:lnTo>
                    <a:pt x="310043" y="50800"/>
                  </a:lnTo>
                  <a:lnTo>
                    <a:pt x="318654" y="49530"/>
                  </a:lnTo>
                  <a:lnTo>
                    <a:pt x="326516" y="48260"/>
                  </a:lnTo>
                  <a:lnTo>
                    <a:pt x="333630" y="46990"/>
                  </a:lnTo>
                  <a:lnTo>
                    <a:pt x="356099" y="46990"/>
                  </a:lnTo>
                  <a:lnTo>
                    <a:pt x="364346" y="48260"/>
                  </a:lnTo>
                  <a:lnTo>
                    <a:pt x="361026" y="58420"/>
                  </a:lnTo>
                  <a:lnTo>
                    <a:pt x="405611" y="58420"/>
                  </a:lnTo>
                  <a:lnTo>
                    <a:pt x="396862" y="90170"/>
                  </a:lnTo>
                  <a:lnTo>
                    <a:pt x="382057" y="90170"/>
                  </a:lnTo>
                  <a:lnTo>
                    <a:pt x="373320" y="91440"/>
                  </a:lnTo>
                  <a:lnTo>
                    <a:pt x="365990" y="92710"/>
                  </a:lnTo>
                  <a:lnTo>
                    <a:pt x="360069" y="93980"/>
                  </a:lnTo>
                  <a:lnTo>
                    <a:pt x="355556" y="96520"/>
                  </a:lnTo>
                  <a:lnTo>
                    <a:pt x="341687" y="152400"/>
                  </a:lnTo>
                  <a:lnTo>
                    <a:pt x="350058" y="154940"/>
                  </a:lnTo>
                  <a:lnTo>
                    <a:pt x="357265" y="157480"/>
                  </a:lnTo>
                  <a:lnTo>
                    <a:pt x="363309" y="161290"/>
                  </a:lnTo>
                  <a:lnTo>
                    <a:pt x="368188" y="166370"/>
                  </a:lnTo>
                  <a:lnTo>
                    <a:pt x="358551" y="191770"/>
                  </a:lnTo>
                  <a:close/>
                </a:path>
                <a:path w="875664" h="193040">
                  <a:moveTo>
                    <a:pt x="405611" y="58420"/>
                  </a:moveTo>
                  <a:lnTo>
                    <a:pt x="361069" y="58420"/>
                  </a:lnTo>
                  <a:lnTo>
                    <a:pt x="364889" y="55880"/>
                  </a:lnTo>
                  <a:lnTo>
                    <a:pt x="380125" y="49530"/>
                  </a:lnTo>
                  <a:lnTo>
                    <a:pt x="386853" y="46990"/>
                  </a:lnTo>
                  <a:lnTo>
                    <a:pt x="398530" y="46990"/>
                  </a:lnTo>
                  <a:lnTo>
                    <a:pt x="403544" y="48260"/>
                  </a:lnTo>
                  <a:lnTo>
                    <a:pt x="407711" y="50800"/>
                  </a:lnTo>
                  <a:lnTo>
                    <a:pt x="405611" y="58420"/>
                  </a:lnTo>
                  <a:close/>
                </a:path>
                <a:path w="875664" h="193040">
                  <a:moveTo>
                    <a:pt x="447076" y="191770"/>
                  </a:moveTo>
                  <a:lnTo>
                    <a:pt x="378578" y="191770"/>
                  </a:lnTo>
                  <a:lnTo>
                    <a:pt x="381768" y="165100"/>
                  </a:lnTo>
                  <a:lnTo>
                    <a:pt x="386153" y="160020"/>
                  </a:lnTo>
                  <a:lnTo>
                    <a:pt x="391969" y="157480"/>
                  </a:lnTo>
                  <a:lnTo>
                    <a:pt x="399219" y="154940"/>
                  </a:lnTo>
                  <a:lnTo>
                    <a:pt x="416343" y="86360"/>
                  </a:lnTo>
                  <a:lnTo>
                    <a:pt x="412046" y="83820"/>
                  </a:lnTo>
                  <a:lnTo>
                    <a:pt x="407987" y="81280"/>
                  </a:lnTo>
                  <a:lnTo>
                    <a:pt x="404167" y="74930"/>
                  </a:lnTo>
                  <a:lnTo>
                    <a:pt x="413478" y="50800"/>
                  </a:lnTo>
                  <a:lnTo>
                    <a:pt x="422089" y="49530"/>
                  </a:lnTo>
                  <a:lnTo>
                    <a:pt x="429952" y="48260"/>
                  </a:lnTo>
                  <a:lnTo>
                    <a:pt x="437065" y="46990"/>
                  </a:lnTo>
                  <a:lnTo>
                    <a:pt x="459556" y="46990"/>
                  </a:lnTo>
                  <a:lnTo>
                    <a:pt x="467847" y="48260"/>
                  </a:lnTo>
                  <a:lnTo>
                    <a:pt x="465308" y="55880"/>
                  </a:lnTo>
                  <a:lnTo>
                    <a:pt x="530980" y="55880"/>
                  </a:lnTo>
                  <a:lnTo>
                    <a:pt x="534522" y="60960"/>
                  </a:lnTo>
                  <a:lnTo>
                    <a:pt x="612889" y="60960"/>
                  </a:lnTo>
                  <a:lnTo>
                    <a:pt x="613959" y="62230"/>
                  </a:lnTo>
                  <a:lnTo>
                    <a:pt x="616759" y="71120"/>
                  </a:lnTo>
                  <a:lnTo>
                    <a:pt x="617410" y="83820"/>
                  </a:lnTo>
                  <a:lnTo>
                    <a:pt x="617274" y="85090"/>
                  </a:lnTo>
                  <a:lnTo>
                    <a:pt x="474250" y="85090"/>
                  </a:lnTo>
                  <a:lnTo>
                    <a:pt x="467391" y="86360"/>
                  </a:lnTo>
                  <a:lnTo>
                    <a:pt x="460359" y="91440"/>
                  </a:lnTo>
                  <a:lnTo>
                    <a:pt x="444406" y="154940"/>
                  </a:lnTo>
                  <a:lnTo>
                    <a:pt x="449398" y="157480"/>
                  </a:lnTo>
                  <a:lnTo>
                    <a:pt x="453414" y="161290"/>
                  </a:lnTo>
                  <a:lnTo>
                    <a:pt x="456452" y="166370"/>
                  </a:lnTo>
                  <a:lnTo>
                    <a:pt x="447076" y="191770"/>
                  </a:lnTo>
                  <a:close/>
                </a:path>
                <a:path w="875664" h="193040">
                  <a:moveTo>
                    <a:pt x="196443" y="193040"/>
                  </a:moveTo>
                  <a:lnTo>
                    <a:pt x="158377" y="182880"/>
                  </a:lnTo>
                  <a:lnTo>
                    <a:pt x="144174" y="152400"/>
                  </a:lnTo>
                  <a:lnTo>
                    <a:pt x="144683" y="137160"/>
                  </a:lnTo>
                  <a:lnTo>
                    <a:pt x="160111" y="90170"/>
                  </a:lnTo>
                  <a:lnTo>
                    <a:pt x="191104" y="58420"/>
                  </a:lnTo>
                  <a:lnTo>
                    <a:pt x="235055" y="48260"/>
                  </a:lnTo>
                  <a:lnTo>
                    <a:pt x="250474" y="49530"/>
                  </a:lnTo>
                  <a:lnTo>
                    <a:pt x="285847" y="74930"/>
                  </a:lnTo>
                  <a:lnTo>
                    <a:pt x="287182" y="82550"/>
                  </a:lnTo>
                  <a:lnTo>
                    <a:pt x="218495" y="82550"/>
                  </a:lnTo>
                  <a:lnTo>
                    <a:pt x="212287" y="85090"/>
                  </a:lnTo>
                  <a:lnTo>
                    <a:pt x="194425" y="120650"/>
                  </a:lnTo>
                  <a:lnTo>
                    <a:pt x="191580" y="137160"/>
                  </a:lnTo>
                  <a:lnTo>
                    <a:pt x="192488" y="148590"/>
                  </a:lnTo>
                  <a:lnTo>
                    <a:pt x="197147" y="156210"/>
                  </a:lnTo>
                  <a:lnTo>
                    <a:pt x="205559" y="158750"/>
                  </a:lnTo>
                  <a:lnTo>
                    <a:pt x="265993" y="158750"/>
                  </a:lnTo>
                  <a:lnTo>
                    <a:pt x="263346" y="162560"/>
                  </a:lnTo>
                  <a:lnTo>
                    <a:pt x="252765" y="173990"/>
                  </a:lnTo>
                  <a:lnTo>
                    <a:pt x="240651" y="182880"/>
                  </a:lnTo>
                  <a:lnTo>
                    <a:pt x="227225" y="187960"/>
                  </a:lnTo>
                  <a:lnTo>
                    <a:pt x="212489" y="191770"/>
                  </a:lnTo>
                  <a:lnTo>
                    <a:pt x="196443" y="193040"/>
                  </a:lnTo>
                  <a:close/>
                </a:path>
                <a:path w="875664" h="193040">
                  <a:moveTo>
                    <a:pt x="530980" y="55880"/>
                  </a:moveTo>
                  <a:lnTo>
                    <a:pt x="465438" y="55880"/>
                  </a:lnTo>
                  <a:lnTo>
                    <a:pt x="483995" y="49530"/>
                  </a:lnTo>
                  <a:lnTo>
                    <a:pt x="490506" y="48260"/>
                  </a:lnTo>
                  <a:lnTo>
                    <a:pt x="510886" y="48260"/>
                  </a:lnTo>
                  <a:lnTo>
                    <a:pt x="522216" y="50800"/>
                  </a:lnTo>
                  <a:lnTo>
                    <a:pt x="530094" y="54610"/>
                  </a:lnTo>
                  <a:lnTo>
                    <a:pt x="530980" y="55880"/>
                  </a:lnTo>
                  <a:close/>
                </a:path>
                <a:path w="875664" h="193040">
                  <a:moveTo>
                    <a:pt x="612889" y="60960"/>
                  </a:moveTo>
                  <a:lnTo>
                    <a:pt x="534522" y="60960"/>
                  </a:lnTo>
                  <a:lnTo>
                    <a:pt x="537691" y="58420"/>
                  </a:lnTo>
                  <a:lnTo>
                    <a:pt x="543464" y="55880"/>
                  </a:lnTo>
                  <a:lnTo>
                    <a:pt x="560263" y="49530"/>
                  </a:lnTo>
                  <a:lnTo>
                    <a:pt x="567816" y="48260"/>
                  </a:lnTo>
                  <a:lnTo>
                    <a:pt x="588883" y="48260"/>
                  </a:lnTo>
                  <a:lnTo>
                    <a:pt x="600253" y="52070"/>
                  </a:lnTo>
                  <a:lnTo>
                    <a:pt x="608612" y="55880"/>
                  </a:lnTo>
                  <a:lnTo>
                    <a:pt x="612889" y="60960"/>
                  </a:lnTo>
                  <a:close/>
                </a:path>
                <a:path w="875664" h="193040">
                  <a:moveTo>
                    <a:pt x="674371" y="101600"/>
                  </a:moveTo>
                  <a:lnTo>
                    <a:pt x="643182" y="101600"/>
                  </a:lnTo>
                  <a:lnTo>
                    <a:pt x="642030" y="95250"/>
                  </a:lnTo>
                  <a:lnTo>
                    <a:pt x="641986" y="93980"/>
                  </a:lnTo>
                  <a:lnTo>
                    <a:pt x="641870" y="86360"/>
                  </a:lnTo>
                  <a:lnTo>
                    <a:pt x="642388" y="80010"/>
                  </a:lnTo>
                  <a:lnTo>
                    <a:pt x="692216" y="48260"/>
                  </a:lnTo>
                  <a:lnTo>
                    <a:pt x="720946" y="48260"/>
                  </a:lnTo>
                  <a:lnTo>
                    <a:pt x="754573" y="76200"/>
                  </a:lnTo>
                  <a:lnTo>
                    <a:pt x="754540" y="82550"/>
                  </a:lnTo>
                  <a:lnTo>
                    <a:pt x="685179" y="82550"/>
                  </a:lnTo>
                  <a:lnTo>
                    <a:pt x="683096" y="83820"/>
                  </a:lnTo>
                  <a:lnTo>
                    <a:pt x="681142" y="90170"/>
                  </a:lnTo>
                  <a:lnTo>
                    <a:pt x="678234" y="96520"/>
                  </a:lnTo>
                  <a:lnTo>
                    <a:pt x="674371" y="101600"/>
                  </a:lnTo>
                  <a:close/>
                </a:path>
                <a:path w="875664" h="193040">
                  <a:moveTo>
                    <a:pt x="146958" y="77470"/>
                  </a:moveTo>
                  <a:lnTo>
                    <a:pt x="116420" y="77470"/>
                  </a:lnTo>
                  <a:lnTo>
                    <a:pt x="119329" y="72390"/>
                  </a:lnTo>
                  <a:lnTo>
                    <a:pt x="122823" y="68580"/>
                  </a:lnTo>
                  <a:lnTo>
                    <a:pt x="126903" y="66040"/>
                  </a:lnTo>
                  <a:lnTo>
                    <a:pt x="149237" y="68580"/>
                  </a:lnTo>
                  <a:lnTo>
                    <a:pt x="146958" y="77470"/>
                  </a:lnTo>
                  <a:close/>
                </a:path>
                <a:path w="875664" h="193040">
                  <a:moveTo>
                    <a:pt x="265993" y="158750"/>
                  </a:moveTo>
                  <a:lnTo>
                    <a:pt x="213112" y="158750"/>
                  </a:lnTo>
                  <a:lnTo>
                    <a:pt x="219493" y="154940"/>
                  </a:lnTo>
                  <a:lnTo>
                    <a:pt x="224702" y="149860"/>
                  </a:lnTo>
                  <a:lnTo>
                    <a:pt x="240549" y="104140"/>
                  </a:lnTo>
                  <a:lnTo>
                    <a:pt x="239450" y="92710"/>
                  </a:lnTo>
                  <a:lnTo>
                    <a:pt x="234558" y="85090"/>
                  </a:lnTo>
                  <a:lnTo>
                    <a:pt x="225874" y="82550"/>
                  </a:lnTo>
                  <a:lnTo>
                    <a:pt x="287182" y="82550"/>
                  </a:lnTo>
                  <a:lnTo>
                    <a:pt x="288073" y="87630"/>
                  </a:lnTo>
                  <a:lnTo>
                    <a:pt x="287637" y="101600"/>
                  </a:lnTo>
                  <a:lnTo>
                    <a:pt x="284540" y="118110"/>
                  </a:lnTo>
                  <a:lnTo>
                    <a:pt x="279234" y="134620"/>
                  </a:lnTo>
                  <a:lnTo>
                    <a:pt x="272169" y="149860"/>
                  </a:lnTo>
                  <a:lnTo>
                    <a:pt x="265993" y="158750"/>
                  </a:lnTo>
                  <a:close/>
                </a:path>
                <a:path w="875664" h="193040">
                  <a:moveTo>
                    <a:pt x="669878" y="193040"/>
                  </a:moveTo>
                  <a:lnTo>
                    <a:pt x="646100" y="193040"/>
                  </a:lnTo>
                  <a:lnTo>
                    <a:pt x="637859" y="190500"/>
                  </a:lnTo>
                  <a:lnTo>
                    <a:pt x="616494" y="160020"/>
                  </a:lnTo>
                  <a:lnTo>
                    <a:pt x="617918" y="149860"/>
                  </a:lnTo>
                  <a:lnTo>
                    <a:pt x="646714" y="114300"/>
                  </a:lnTo>
                  <a:lnTo>
                    <a:pt x="678603" y="107950"/>
                  </a:lnTo>
                  <a:lnTo>
                    <a:pt x="704583" y="107950"/>
                  </a:lnTo>
                  <a:lnTo>
                    <a:pt x="709705" y="87630"/>
                  </a:lnTo>
                  <a:lnTo>
                    <a:pt x="705342" y="82550"/>
                  </a:lnTo>
                  <a:lnTo>
                    <a:pt x="754540" y="82550"/>
                  </a:lnTo>
                  <a:lnTo>
                    <a:pt x="754520" y="86360"/>
                  </a:lnTo>
                  <a:lnTo>
                    <a:pt x="752245" y="99060"/>
                  </a:lnTo>
                  <a:lnTo>
                    <a:pt x="743118" y="135890"/>
                  </a:lnTo>
                  <a:lnTo>
                    <a:pt x="673242" y="135890"/>
                  </a:lnTo>
                  <a:lnTo>
                    <a:pt x="666883" y="139700"/>
                  </a:lnTo>
                  <a:lnTo>
                    <a:pt x="664105" y="151130"/>
                  </a:lnTo>
                  <a:lnTo>
                    <a:pt x="664343" y="153670"/>
                  </a:lnTo>
                  <a:lnTo>
                    <a:pt x="665646" y="156210"/>
                  </a:lnTo>
                  <a:lnTo>
                    <a:pt x="666948" y="157480"/>
                  </a:lnTo>
                  <a:lnTo>
                    <a:pt x="669596" y="158750"/>
                  </a:lnTo>
                  <a:lnTo>
                    <a:pt x="751993" y="158750"/>
                  </a:lnTo>
                  <a:lnTo>
                    <a:pt x="746293" y="181610"/>
                  </a:lnTo>
                  <a:lnTo>
                    <a:pt x="697030" y="181610"/>
                  </a:lnTo>
                  <a:lnTo>
                    <a:pt x="690714" y="186690"/>
                  </a:lnTo>
                  <a:lnTo>
                    <a:pt x="681663" y="190500"/>
                  </a:lnTo>
                  <a:lnTo>
                    <a:pt x="669878" y="193040"/>
                  </a:lnTo>
                  <a:close/>
                </a:path>
                <a:path w="875664" h="193040">
                  <a:moveTo>
                    <a:pt x="526513" y="191770"/>
                  </a:moveTo>
                  <a:lnTo>
                    <a:pt x="458080" y="191770"/>
                  </a:lnTo>
                  <a:lnTo>
                    <a:pt x="461271" y="165100"/>
                  </a:lnTo>
                  <a:lnTo>
                    <a:pt x="465611" y="160020"/>
                  </a:lnTo>
                  <a:lnTo>
                    <a:pt x="471406" y="157480"/>
                  </a:lnTo>
                  <a:lnTo>
                    <a:pt x="478656" y="154940"/>
                  </a:lnTo>
                  <a:lnTo>
                    <a:pt x="493523" y="95250"/>
                  </a:lnTo>
                  <a:lnTo>
                    <a:pt x="494000" y="90170"/>
                  </a:lnTo>
                  <a:lnTo>
                    <a:pt x="491569" y="85090"/>
                  </a:lnTo>
                  <a:lnTo>
                    <a:pt x="552493" y="85090"/>
                  </a:lnTo>
                  <a:lnTo>
                    <a:pt x="545634" y="86360"/>
                  </a:lnTo>
                  <a:lnTo>
                    <a:pt x="538689" y="91440"/>
                  </a:lnTo>
                  <a:lnTo>
                    <a:pt x="538168" y="96520"/>
                  </a:lnTo>
                  <a:lnTo>
                    <a:pt x="536562" y="104140"/>
                  </a:lnTo>
                  <a:lnTo>
                    <a:pt x="533871" y="115570"/>
                  </a:lnTo>
                  <a:lnTo>
                    <a:pt x="523909" y="154940"/>
                  </a:lnTo>
                  <a:lnTo>
                    <a:pt x="528901" y="157480"/>
                  </a:lnTo>
                  <a:lnTo>
                    <a:pt x="532916" y="161290"/>
                  </a:lnTo>
                  <a:lnTo>
                    <a:pt x="535954" y="166370"/>
                  </a:lnTo>
                  <a:lnTo>
                    <a:pt x="526513" y="191770"/>
                  </a:lnTo>
                  <a:close/>
                </a:path>
                <a:path w="875664" h="193040">
                  <a:moveTo>
                    <a:pt x="604908" y="191770"/>
                  </a:moveTo>
                  <a:lnTo>
                    <a:pt x="536475" y="191770"/>
                  </a:lnTo>
                  <a:lnTo>
                    <a:pt x="539666" y="165100"/>
                  </a:lnTo>
                  <a:lnTo>
                    <a:pt x="544050" y="160020"/>
                  </a:lnTo>
                  <a:lnTo>
                    <a:pt x="549867" y="157480"/>
                  </a:lnTo>
                  <a:lnTo>
                    <a:pt x="557116" y="154940"/>
                  </a:lnTo>
                  <a:lnTo>
                    <a:pt x="571983" y="95250"/>
                  </a:lnTo>
                  <a:lnTo>
                    <a:pt x="572461" y="90170"/>
                  </a:lnTo>
                  <a:lnTo>
                    <a:pt x="570030" y="85090"/>
                  </a:lnTo>
                  <a:lnTo>
                    <a:pt x="617274" y="85090"/>
                  </a:lnTo>
                  <a:lnTo>
                    <a:pt x="615912" y="97790"/>
                  </a:lnTo>
                  <a:lnTo>
                    <a:pt x="612266" y="115570"/>
                  </a:lnTo>
                  <a:lnTo>
                    <a:pt x="602304" y="154940"/>
                  </a:lnTo>
                  <a:lnTo>
                    <a:pt x="607296" y="157480"/>
                  </a:lnTo>
                  <a:lnTo>
                    <a:pt x="611311" y="161290"/>
                  </a:lnTo>
                  <a:lnTo>
                    <a:pt x="614350" y="166370"/>
                  </a:lnTo>
                  <a:lnTo>
                    <a:pt x="604908" y="191770"/>
                  </a:lnTo>
                  <a:close/>
                </a:path>
                <a:path w="875664" h="193040">
                  <a:moveTo>
                    <a:pt x="396512" y="91440"/>
                  </a:moveTo>
                  <a:lnTo>
                    <a:pt x="390955" y="91440"/>
                  </a:lnTo>
                  <a:lnTo>
                    <a:pt x="386137" y="90170"/>
                  </a:lnTo>
                  <a:lnTo>
                    <a:pt x="396862" y="90170"/>
                  </a:lnTo>
                  <a:lnTo>
                    <a:pt x="396512" y="91440"/>
                  </a:lnTo>
                  <a:close/>
                </a:path>
                <a:path w="875664" h="193040">
                  <a:moveTo>
                    <a:pt x="113751" y="125730"/>
                  </a:moveTo>
                  <a:lnTo>
                    <a:pt x="110321" y="121920"/>
                  </a:lnTo>
                  <a:lnTo>
                    <a:pt x="108346" y="118110"/>
                  </a:lnTo>
                  <a:lnTo>
                    <a:pt x="107825" y="114300"/>
                  </a:lnTo>
                  <a:lnTo>
                    <a:pt x="137517" y="114300"/>
                  </a:lnTo>
                  <a:lnTo>
                    <a:pt x="135563" y="121920"/>
                  </a:lnTo>
                  <a:lnTo>
                    <a:pt x="113751" y="125730"/>
                  </a:lnTo>
                  <a:close/>
                </a:path>
                <a:path w="875664" h="193040">
                  <a:moveTo>
                    <a:pt x="751993" y="158750"/>
                  </a:moveTo>
                  <a:lnTo>
                    <a:pt x="681750" y="158750"/>
                  </a:lnTo>
                  <a:lnTo>
                    <a:pt x="688457" y="156210"/>
                  </a:lnTo>
                  <a:lnTo>
                    <a:pt x="693709" y="152400"/>
                  </a:lnTo>
                  <a:lnTo>
                    <a:pt x="697616" y="135890"/>
                  </a:lnTo>
                  <a:lnTo>
                    <a:pt x="743118" y="135890"/>
                  </a:lnTo>
                  <a:lnTo>
                    <a:pt x="739027" y="152400"/>
                  </a:lnTo>
                  <a:lnTo>
                    <a:pt x="742717" y="152400"/>
                  </a:lnTo>
                  <a:lnTo>
                    <a:pt x="747145" y="154940"/>
                  </a:lnTo>
                  <a:lnTo>
                    <a:pt x="752310" y="157480"/>
                  </a:lnTo>
                  <a:lnTo>
                    <a:pt x="751993" y="158750"/>
                  </a:lnTo>
                  <a:close/>
                </a:path>
                <a:path w="875664" h="193040">
                  <a:moveTo>
                    <a:pt x="712050" y="193040"/>
                  </a:moveTo>
                  <a:lnTo>
                    <a:pt x="698007" y="193040"/>
                  </a:lnTo>
                  <a:lnTo>
                    <a:pt x="697095" y="186690"/>
                  </a:lnTo>
                  <a:lnTo>
                    <a:pt x="696769" y="182880"/>
                  </a:lnTo>
                  <a:lnTo>
                    <a:pt x="697030" y="181610"/>
                  </a:lnTo>
                  <a:lnTo>
                    <a:pt x="746293" y="181610"/>
                  </a:lnTo>
                  <a:lnTo>
                    <a:pt x="745343" y="185420"/>
                  </a:lnTo>
                  <a:lnTo>
                    <a:pt x="735719" y="189230"/>
                  </a:lnTo>
                  <a:lnTo>
                    <a:pt x="724621" y="191770"/>
                  </a:lnTo>
                  <a:lnTo>
                    <a:pt x="712050" y="193040"/>
                  </a:lnTo>
                  <a:close/>
                </a:path>
                <a:path w="875664" h="193040">
                  <a:moveTo>
                    <a:pt x="867999" y="80869"/>
                  </a:moveTo>
                  <a:lnTo>
                    <a:pt x="773261" y="80869"/>
                  </a:lnTo>
                  <a:lnTo>
                    <a:pt x="774824" y="58861"/>
                  </a:lnTo>
                  <a:lnTo>
                    <a:pt x="779685" y="54390"/>
                  </a:lnTo>
                  <a:lnTo>
                    <a:pt x="786631" y="50592"/>
                  </a:lnTo>
                  <a:lnTo>
                    <a:pt x="795659" y="47466"/>
                  </a:lnTo>
                  <a:lnTo>
                    <a:pt x="800421" y="37508"/>
                  </a:lnTo>
                  <a:lnTo>
                    <a:pt x="806110" y="29121"/>
                  </a:lnTo>
                  <a:lnTo>
                    <a:pt x="812727" y="22305"/>
                  </a:lnTo>
                  <a:lnTo>
                    <a:pt x="820272" y="17059"/>
                  </a:lnTo>
                  <a:lnTo>
                    <a:pt x="845796" y="17059"/>
                  </a:lnTo>
                  <a:lnTo>
                    <a:pt x="837396" y="50657"/>
                  </a:lnTo>
                  <a:lnTo>
                    <a:pt x="875552" y="50657"/>
                  </a:lnTo>
                  <a:lnTo>
                    <a:pt x="867999" y="80869"/>
                  </a:lnTo>
                  <a:close/>
                </a:path>
                <a:path w="875664" h="193040">
                  <a:moveTo>
                    <a:pt x="797613" y="191820"/>
                  </a:moveTo>
                  <a:lnTo>
                    <a:pt x="764926" y="168006"/>
                  </a:lnTo>
                  <a:lnTo>
                    <a:pt x="765252" y="159984"/>
                  </a:lnTo>
                  <a:lnTo>
                    <a:pt x="766945" y="150930"/>
                  </a:lnTo>
                  <a:lnTo>
                    <a:pt x="784460" y="80869"/>
                  </a:lnTo>
                  <a:lnTo>
                    <a:pt x="829843" y="80869"/>
                  </a:lnTo>
                  <a:lnTo>
                    <a:pt x="812480" y="150257"/>
                  </a:lnTo>
                  <a:lnTo>
                    <a:pt x="812111" y="153382"/>
                  </a:lnTo>
                  <a:lnTo>
                    <a:pt x="812681" y="155010"/>
                  </a:lnTo>
                  <a:lnTo>
                    <a:pt x="813110" y="156117"/>
                  </a:lnTo>
                  <a:lnTo>
                    <a:pt x="815823" y="156790"/>
                  </a:lnTo>
                  <a:lnTo>
                    <a:pt x="844162" y="156790"/>
                  </a:lnTo>
                  <a:lnTo>
                    <a:pt x="847228" y="179840"/>
                  </a:lnTo>
                  <a:lnTo>
                    <a:pt x="834165" y="185081"/>
                  </a:lnTo>
                  <a:lnTo>
                    <a:pt x="821542" y="188825"/>
                  </a:lnTo>
                  <a:lnTo>
                    <a:pt x="809357" y="191072"/>
                  </a:lnTo>
                  <a:lnTo>
                    <a:pt x="797613" y="191820"/>
                  </a:lnTo>
                  <a:close/>
                </a:path>
                <a:path w="875664" h="193040">
                  <a:moveTo>
                    <a:pt x="844162" y="156790"/>
                  </a:moveTo>
                  <a:lnTo>
                    <a:pt x="825676" y="156790"/>
                  </a:lnTo>
                  <a:lnTo>
                    <a:pt x="833251" y="155010"/>
                  </a:lnTo>
                  <a:lnTo>
                    <a:pt x="843452" y="151451"/>
                  </a:lnTo>
                  <a:lnTo>
                    <a:pt x="844162" y="156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291341" y="1231899"/>
              <a:ext cx="2387600" cy="901700"/>
            </a:xfrm>
            <a:custGeom>
              <a:avLst/>
              <a:gdLst/>
              <a:ahLst/>
              <a:cxnLst/>
              <a:rect l="l" t="t" r="r" b="b"/>
              <a:pathLst>
                <a:path w="2387600" h="901700">
                  <a:moveTo>
                    <a:pt x="2387600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901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429020" y="1360121"/>
              <a:ext cx="1054735" cy="204470"/>
            </a:xfrm>
            <a:custGeom>
              <a:avLst/>
              <a:gdLst/>
              <a:ahLst/>
              <a:cxnLst/>
              <a:rect l="l" t="t" r="r" b="b"/>
              <a:pathLst>
                <a:path w="1054734" h="204469">
                  <a:moveTo>
                    <a:pt x="225192" y="201978"/>
                  </a:moveTo>
                  <a:lnTo>
                    <a:pt x="156759" y="201978"/>
                  </a:lnTo>
                  <a:lnTo>
                    <a:pt x="159949" y="175738"/>
                  </a:lnTo>
                  <a:lnTo>
                    <a:pt x="164334" y="171310"/>
                  </a:lnTo>
                  <a:lnTo>
                    <a:pt x="170150" y="167881"/>
                  </a:lnTo>
                  <a:lnTo>
                    <a:pt x="177400" y="165450"/>
                  </a:lnTo>
                  <a:lnTo>
                    <a:pt x="208523" y="40760"/>
                  </a:lnTo>
                  <a:lnTo>
                    <a:pt x="204226" y="39110"/>
                  </a:lnTo>
                  <a:lnTo>
                    <a:pt x="200167" y="35442"/>
                  </a:lnTo>
                  <a:lnTo>
                    <a:pt x="196347" y="29756"/>
                  </a:lnTo>
                  <a:lnTo>
                    <a:pt x="205593" y="5339"/>
                  </a:lnTo>
                  <a:lnTo>
                    <a:pt x="214444" y="3601"/>
                  </a:lnTo>
                  <a:lnTo>
                    <a:pt x="222636" y="2360"/>
                  </a:lnTo>
                  <a:lnTo>
                    <a:pt x="230169" y="1615"/>
                  </a:lnTo>
                  <a:lnTo>
                    <a:pt x="237042" y="1367"/>
                  </a:lnTo>
                  <a:lnTo>
                    <a:pt x="243598" y="1444"/>
                  </a:lnTo>
                  <a:lnTo>
                    <a:pt x="250179" y="1676"/>
                  </a:lnTo>
                  <a:lnTo>
                    <a:pt x="256784" y="2063"/>
                  </a:lnTo>
                  <a:lnTo>
                    <a:pt x="263413" y="2604"/>
                  </a:lnTo>
                  <a:lnTo>
                    <a:pt x="222587" y="166166"/>
                  </a:lnTo>
                  <a:lnTo>
                    <a:pt x="227579" y="168337"/>
                  </a:lnTo>
                  <a:lnTo>
                    <a:pt x="231595" y="172005"/>
                  </a:lnTo>
                  <a:lnTo>
                    <a:pt x="234633" y="177170"/>
                  </a:lnTo>
                  <a:lnTo>
                    <a:pt x="225192" y="201978"/>
                  </a:lnTo>
                  <a:close/>
                </a:path>
                <a:path w="1054734" h="204469">
                  <a:moveTo>
                    <a:pt x="79176" y="201978"/>
                  </a:moveTo>
                  <a:lnTo>
                    <a:pt x="0" y="201978"/>
                  </a:lnTo>
                  <a:lnTo>
                    <a:pt x="3581" y="174110"/>
                  </a:lnTo>
                  <a:lnTo>
                    <a:pt x="7748" y="170029"/>
                  </a:lnTo>
                  <a:lnTo>
                    <a:pt x="13521" y="166709"/>
                  </a:lnTo>
                  <a:lnTo>
                    <a:pt x="20901" y="164148"/>
                  </a:lnTo>
                  <a:lnTo>
                    <a:pt x="50006" y="47597"/>
                  </a:lnTo>
                  <a:lnTo>
                    <a:pt x="44536" y="45426"/>
                  </a:lnTo>
                  <a:lnTo>
                    <a:pt x="40543" y="41693"/>
                  </a:lnTo>
                  <a:lnTo>
                    <a:pt x="38025" y="36397"/>
                  </a:lnTo>
                  <a:lnTo>
                    <a:pt x="47727" y="10157"/>
                  </a:lnTo>
                  <a:lnTo>
                    <a:pt x="121108" y="10157"/>
                  </a:lnTo>
                  <a:lnTo>
                    <a:pt x="138970" y="11272"/>
                  </a:lnTo>
                  <a:lnTo>
                    <a:pt x="175998" y="24872"/>
                  </a:lnTo>
                  <a:lnTo>
                    <a:pt x="186201" y="47011"/>
                  </a:lnTo>
                  <a:lnTo>
                    <a:pt x="96626" y="47011"/>
                  </a:lnTo>
                  <a:lnTo>
                    <a:pt x="83148" y="101054"/>
                  </a:lnTo>
                  <a:lnTo>
                    <a:pt x="171916" y="101054"/>
                  </a:lnTo>
                  <a:lnTo>
                    <a:pt x="171383" y="102262"/>
                  </a:lnTo>
                  <a:lnTo>
                    <a:pt x="150507" y="122101"/>
                  </a:lnTo>
                  <a:lnTo>
                    <a:pt x="120986" y="134005"/>
                  </a:lnTo>
                  <a:lnTo>
                    <a:pt x="82822" y="137972"/>
                  </a:lnTo>
                  <a:lnTo>
                    <a:pt x="73902" y="137972"/>
                  </a:lnTo>
                  <a:lnTo>
                    <a:pt x="67716" y="162585"/>
                  </a:lnTo>
                  <a:lnTo>
                    <a:pt x="78568" y="165146"/>
                  </a:lnTo>
                  <a:lnTo>
                    <a:pt x="85644" y="169509"/>
                  </a:lnTo>
                  <a:lnTo>
                    <a:pt x="88943" y="175672"/>
                  </a:lnTo>
                  <a:lnTo>
                    <a:pt x="79176" y="201978"/>
                  </a:lnTo>
                  <a:close/>
                </a:path>
                <a:path w="1054734" h="204469">
                  <a:moveTo>
                    <a:pt x="171916" y="101054"/>
                  </a:moveTo>
                  <a:lnTo>
                    <a:pt x="96040" y="101054"/>
                  </a:lnTo>
                  <a:lnTo>
                    <a:pt x="104045" y="100651"/>
                  </a:lnTo>
                  <a:lnTo>
                    <a:pt x="111130" y="99442"/>
                  </a:lnTo>
                  <a:lnTo>
                    <a:pt x="138663" y="62279"/>
                  </a:lnTo>
                  <a:lnTo>
                    <a:pt x="138695" y="61726"/>
                  </a:lnTo>
                  <a:lnTo>
                    <a:pt x="137821" y="55150"/>
                  </a:lnTo>
                  <a:lnTo>
                    <a:pt x="128922" y="48638"/>
                  </a:lnTo>
                  <a:lnTo>
                    <a:pt x="121000" y="47011"/>
                  </a:lnTo>
                  <a:lnTo>
                    <a:pt x="186201" y="47011"/>
                  </a:lnTo>
                  <a:lnTo>
                    <a:pt x="186392" y="55150"/>
                  </a:lnTo>
                  <a:lnTo>
                    <a:pt x="186363" y="58666"/>
                  </a:lnTo>
                  <a:lnTo>
                    <a:pt x="183616" y="74488"/>
                  </a:lnTo>
                  <a:lnTo>
                    <a:pt x="171916" y="101054"/>
                  </a:lnTo>
                  <a:close/>
                </a:path>
                <a:path w="1054734" h="204469">
                  <a:moveTo>
                    <a:pt x="296496" y="112383"/>
                  </a:moveTo>
                  <a:lnTo>
                    <a:pt x="265307" y="112383"/>
                  </a:lnTo>
                  <a:lnTo>
                    <a:pt x="264156" y="105595"/>
                  </a:lnTo>
                  <a:lnTo>
                    <a:pt x="264031" y="102262"/>
                  </a:lnTo>
                  <a:lnTo>
                    <a:pt x="263983" y="97428"/>
                  </a:lnTo>
                  <a:lnTo>
                    <a:pt x="264514" y="91140"/>
                  </a:lnTo>
                  <a:lnTo>
                    <a:pt x="299312" y="62279"/>
                  </a:lnTo>
                  <a:lnTo>
                    <a:pt x="329313" y="58666"/>
                  </a:lnTo>
                  <a:lnTo>
                    <a:pt x="343072" y="59431"/>
                  </a:lnTo>
                  <a:lnTo>
                    <a:pt x="376698" y="86859"/>
                  </a:lnTo>
                  <a:lnTo>
                    <a:pt x="376666" y="93436"/>
                  </a:lnTo>
                  <a:lnTo>
                    <a:pt x="310929" y="93436"/>
                  </a:lnTo>
                  <a:lnTo>
                    <a:pt x="307305" y="93740"/>
                  </a:lnTo>
                  <a:lnTo>
                    <a:pt x="305221" y="94347"/>
                  </a:lnTo>
                  <a:lnTo>
                    <a:pt x="303268" y="100815"/>
                  </a:lnTo>
                  <a:lnTo>
                    <a:pt x="300359" y="106827"/>
                  </a:lnTo>
                  <a:lnTo>
                    <a:pt x="296496" y="112383"/>
                  </a:lnTo>
                  <a:close/>
                </a:path>
                <a:path w="1054734" h="204469">
                  <a:moveTo>
                    <a:pt x="277483" y="204127"/>
                  </a:moveTo>
                  <a:lnTo>
                    <a:pt x="241875" y="185960"/>
                  </a:lnTo>
                  <a:lnTo>
                    <a:pt x="238736" y="169509"/>
                  </a:lnTo>
                  <a:lnTo>
                    <a:pt x="240044" y="160957"/>
                  </a:lnTo>
                  <a:lnTo>
                    <a:pt x="268840" y="125446"/>
                  </a:lnTo>
                  <a:lnTo>
                    <a:pt x="300728" y="119220"/>
                  </a:lnTo>
                  <a:lnTo>
                    <a:pt x="326708" y="119220"/>
                  </a:lnTo>
                  <a:lnTo>
                    <a:pt x="331830" y="98731"/>
                  </a:lnTo>
                  <a:lnTo>
                    <a:pt x="327468" y="93436"/>
                  </a:lnTo>
                  <a:lnTo>
                    <a:pt x="376666" y="93436"/>
                  </a:lnTo>
                  <a:lnTo>
                    <a:pt x="376645" y="97619"/>
                  </a:lnTo>
                  <a:lnTo>
                    <a:pt x="374370" y="110235"/>
                  </a:lnTo>
                  <a:lnTo>
                    <a:pt x="365162" y="147023"/>
                  </a:lnTo>
                  <a:lnTo>
                    <a:pt x="295368" y="147023"/>
                  </a:lnTo>
                  <a:lnTo>
                    <a:pt x="289008" y="150952"/>
                  </a:lnTo>
                  <a:lnTo>
                    <a:pt x="286230" y="162064"/>
                  </a:lnTo>
                  <a:lnTo>
                    <a:pt x="286469" y="164603"/>
                  </a:lnTo>
                  <a:lnTo>
                    <a:pt x="287771" y="166427"/>
                  </a:lnTo>
                  <a:lnTo>
                    <a:pt x="289073" y="168206"/>
                  </a:lnTo>
                  <a:lnTo>
                    <a:pt x="291721" y="169096"/>
                  </a:lnTo>
                  <a:lnTo>
                    <a:pt x="374322" y="169096"/>
                  </a:lnTo>
                  <a:lnTo>
                    <a:pt x="368376" y="192992"/>
                  </a:lnTo>
                  <a:lnTo>
                    <a:pt x="319155" y="192992"/>
                  </a:lnTo>
                  <a:lnTo>
                    <a:pt x="312839" y="197864"/>
                  </a:lnTo>
                  <a:lnTo>
                    <a:pt x="303789" y="201343"/>
                  </a:lnTo>
                  <a:lnTo>
                    <a:pt x="292003" y="203431"/>
                  </a:lnTo>
                  <a:lnTo>
                    <a:pt x="277483" y="204127"/>
                  </a:lnTo>
                  <a:close/>
                </a:path>
                <a:path w="1054734" h="204469">
                  <a:moveTo>
                    <a:pt x="374322" y="169096"/>
                  </a:moveTo>
                  <a:lnTo>
                    <a:pt x="303876" y="169096"/>
                  </a:lnTo>
                  <a:lnTo>
                    <a:pt x="310582" y="166991"/>
                  </a:lnTo>
                  <a:lnTo>
                    <a:pt x="315834" y="162780"/>
                  </a:lnTo>
                  <a:lnTo>
                    <a:pt x="319741" y="147023"/>
                  </a:lnTo>
                  <a:lnTo>
                    <a:pt x="365162" y="147023"/>
                  </a:lnTo>
                  <a:lnTo>
                    <a:pt x="361153" y="163041"/>
                  </a:lnTo>
                  <a:lnTo>
                    <a:pt x="364842" y="163822"/>
                  </a:lnTo>
                  <a:lnTo>
                    <a:pt x="369270" y="165689"/>
                  </a:lnTo>
                  <a:lnTo>
                    <a:pt x="374436" y="168640"/>
                  </a:lnTo>
                  <a:lnTo>
                    <a:pt x="374322" y="169096"/>
                  </a:lnTo>
                  <a:close/>
                </a:path>
                <a:path w="1054734" h="204469">
                  <a:moveTo>
                    <a:pt x="320132" y="204127"/>
                  </a:moveTo>
                  <a:lnTo>
                    <a:pt x="319192" y="196639"/>
                  </a:lnTo>
                  <a:lnTo>
                    <a:pt x="318895" y="193253"/>
                  </a:lnTo>
                  <a:lnTo>
                    <a:pt x="319155" y="192992"/>
                  </a:lnTo>
                  <a:lnTo>
                    <a:pt x="368376" y="192992"/>
                  </a:lnTo>
                  <a:lnTo>
                    <a:pt x="367469" y="196639"/>
                  </a:lnTo>
                  <a:lnTo>
                    <a:pt x="357844" y="199915"/>
                  </a:lnTo>
                  <a:lnTo>
                    <a:pt x="346747" y="202255"/>
                  </a:lnTo>
                  <a:lnTo>
                    <a:pt x="334176" y="203659"/>
                  </a:lnTo>
                  <a:lnTo>
                    <a:pt x="320132" y="204127"/>
                  </a:lnTo>
                  <a:close/>
                </a:path>
                <a:path w="1054734" h="204469">
                  <a:moveTo>
                    <a:pt x="594307" y="95249"/>
                  </a:moveTo>
                  <a:lnTo>
                    <a:pt x="497160" y="95249"/>
                  </a:lnTo>
                  <a:lnTo>
                    <a:pt x="499243" y="71119"/>
                  </a:lnTo>
                  <a:lnTo>
                    <a:pt x="505624" y="66039"/>
                  </a:lnTo>
                  <a:lnTo>
                    <a:pt x="511246" y="63499"/>
                  </a:lnTo>
                  <a:lnTo>
                    <a:pt x="516108" y="62229"/>
                  </a:lnTo>
                  <a:lnTo>
                    <a:pt x="517345" y="58419"/>
                  </a:lnTo>
                  <a:lnTo>
                    <a:pt x="533326" y="22859"/>
                  </a:lnTo>
                  <a:lnTo>
                    <a:pt x="572015" y="0"/>
                  </a:lnTo>
                  <a:lnTo>
                    <a:pt x="598373" y="0"/>
                  </a:lnTo>
                  <a:lnTo>
                    <a:pt x="610439" y="3809"/>
                  </a:lnTo>
                  <a:lnTo>
                    <a:pt x="621325" y="8889"/>
                  </a:lnTo>
                  <a:lnTo>
                    <a:pt x="631031" y="15239"/>
                  </a:lnTo>
                  <a:lnTo>
                    <a:pt x="630727" y="19049"/>
                  </a:lnTo>
                  <a:lnTo>
                    <a:pt x="630249" y="21589"/>
                  </a:lnTo>
                  <a:lnTo>
                    <a:pt x="629598" y="24129"/>
                  </a:lnTo>
                  <a:lnTo>
                    <a:pt x="628991" y="26669"/>
                  </a:lnTo>
                  <a:lnTo>
                    <a:pt x="627298" y="30479"/>
                  </a:lnTo>
                  <a:lnTo>
                    <a:pt x="626073" y="33019"/>
                  </a:lnTo>
                  <a:lnTo>
                    <a:pt x="585843" y="33019"/>
                  </a:lnTo>
                  <a:lnTo>
                    <a:pt x="585351" y="34289"/>
                  </a:lnTo>
                  <a:lnTo>
                    <a:pt x="578529" y="34289"/>
                  </a:lnTo>
                  <a:lnTo>
                    <a:pt x="574101" y="35559"/>
                  </a:lnTo>
                  <a:lnTo>
                    <a:pt x="567807" y="41909"/>
                  </a:lnTo>
                  <a:lnTo>
                    <a:pt x="565115" y="48259"/>
                  </a:lnTo>
                  <a:lnTo>
                    <a:pt x="561556" y="62229"/>
                  </a:lnTo>
                  <a:lnTo>
                    <a:pt x="602381" y="62229"/>
                  </a:lnTo>
                  <a:lnTo>
                    <a:pt x="594307" y="95249"/>
                  </a:lnTo>
                  <a:close/>
                </a:path>
                <a:path w="1054734" h="204469">
                  <a:moveTo>
                    <a:pt x="490125" y="90169"/>
                  </a:moveTo>
                  <a:lnTo>
                    <a:pt x="395386" y="90169"/>
                  </a:lnTo>
                  <a:lnTo>
                    <a:pt x="396949" y="68579"/>
                  </a:lnTo>
                  <a:lnTo>
                    <a:pt x="401811" y="63499"/>
                  </a:lnTo>
                  <a:lnTo>
                    <a:pt x="408756" y="59689"/>
                  </a:lnTo>
                  <a:lnTo>
                    <a:pt x="417785" y="57149"/>
                  </a:lnTo>
                  <a:lnTo>
                    <a:pt x="422546" y="46989"/>
                  </a:lnTo>
                  <a:lnTo>
                    <a:pt x="428235" y="38099"/>
                  </a:lnTo>
                  <a:lnTo>
                    <a:pt x="434852" y="31749"/>
                  </a:lnTo>
                  <a:lnTo>
                    <a:pt x="442397" y="26669"/>
                  </a:lnTo>
                  <a:lnTo>
                    <a:pt x="467921" y="26669"/>
                  </a:lnTo>
                  <a:lnTo>
                    <a:pt x="459522" y="59689"/>
                  </a:lnTo>
                  <a:lnTo>
                    <a:pt x="497678" y="59689"/>
                  </a:lnTo>
                  <a:lnTo>
                    <a:pt x="490125" y="90169"/>
                  </a:lnTo>
                  <a:close/>
                </a:path>
                <a:path w="1054734" h="204469">
                  <a:moveTo>
                    <a:pt x="614427" y="52069"/>
                  </a:moveTo>
                  <a:lnTo>
                    <a:pt x="587340" y="52069"/>
                  </a:lnTo>
                  <a:lnTo>
                    <a:pt x="584866" y="43179"/>
                  </a:lnTo>
                  <a:lnTo>
                    <a:pt x="584367" y="36829"/>
                  </a:lnTo>
                  <a:lnTo>
                    <a:pt x="585843" y="33019"/>
                  </a:lnTo>
                  <a:lnTo>
                    <a:pt x="585973" y="34289"/>
                  </a:lnTo>
                  <a:lnTo>
                    <a:pt x="625460" y="34289"/>
                  </a:lnTo>
                  <a:lnTo>
                    <a:pt x="621785" y="41909"/>
                  </a:lnTo>
                  <a:lnTo>
                    <a:pt x="618421" y="46989"/>
                  </a:lnTo>
                  <a:lnTo>
                    <a:pt x="614427" y="52069"/>
                  </a:lnTo>
                  <a:close/>
                </a:path>
                <a:path w="1054734" h="204469">
                  <a:moveTo>
                    <a:pt x="625460" y="34289"/>
                  </a:moveTo>
                  <a:lnTo>
                    <a:pt x="585973" y="34289"/>
                  </a:lnTo>
                  <a:lnTo>
                    <a:pt x="585843" y="33019"/>
                  </a:lnTo>
                  <a:lnTo>
                    <a:pt x="626073" y="33019"/>
                  </a:lnTo>
                  <a:lnTo>
                    <a:pt x="625460" y="34289"/>
                  </a:lnTo>
                  <a:close/>
                </a:path>
                <a:path w="1054734" h="204469">
                  <a:moveTo>
                    <a:pt x="795263" y="201929"/>
                  </a:moveTo>
                  <a:lnTo>
                    <a:pt x="711854" y="201929"/>
                  </a:lnTo>
                  <a:lnTo>
                    <a:pt x="715044" y="175259"/>
                  </a:lnTo>
                  <a:lnTo>
                    <a:pt x="719428" y="170179"/>
                  </a:lnTo>
                  <a:lnTo>
                    <a:pt x="725245" y="167639"/>
                  </a:lnTo>
                  <a:lnTo>
                    <a:pt x="732494" y="165099"/>
                  </a:lnTo>
                  <a:lnTo>
                    <a:pt x="749619" y="96519"/>
                  </a:lnTo>
                  <a:lnTo>
                    <a:pt x="745321" y="93979"/>
                  </a:lnTo>
                  <a:lnTo>
                    <a:pt x="741263" y="91439"/>
                  </a:lnTo>
                  <a:lnTo>
                    <a:pt x="737443" y="85089"/>
                  </a:lnTo>
                  <a:lnTo>
                    <a:pt x="746754" y="60959"/>
                  </a:lnTo>
                  <a:lnTo>
                    <a:pt x="755365" y="59689"/>
                  </a:lnTo>
                  <a:lnTo>
                    <a:pt x="763227" y="58419"/>
                  </a:lnTo>
                  <a:lnTo>
                    <a:pt x="770341" y="57149"/>
                  </a:lnTo>
                  <a:lnTo>
                    <a:pt x="792810" y="57149"/>
                  </a:lnTo>
                  <a:lnTo>
                    <a:pt x="801058" y="58419"/>
                  </a:lnTo>
                  <a:lnTo>
                    <a:pt x="797737" y="68579"/>
                  </a:lnTo>
                  <a:lnTo>
                    <a:pt x="842323" y="68579"/>
                  </a:lnTo>
                  <a:lnTo>
                    <a:pt x="833573" y="100329"/>
                  </a:lnTo>
                  <a:lnTo>
                    <a:pt x="818768" y="100329"/>
                  </a:lnTo>
                  <a:lnTo>
                    <a:pt x="810031" y="101599"/>
                  </a:lnTo>
                  <a:lnTo>
                    <a:pt x="802702" y="102869"/>
                  </a:lnTo>
                  <a:lnTo>
                    <a:pt x="796781" y="104139"/>
                  </a:lnTo>
                  <a:lnTo>
                    <a:pt x="792267" y="106679"/>
                  </a:lnTo>
                  <a:lnTo>
                    <a:pt x="778398" y="162559"/>
                  </a:lnTo>
                  <a:lnTo>
                    <a:pt x="786769" y="165099"/>
                  </a:lnTo>
                  <a:lnTo>
                    <a:pt x="793977" y="167639"/>
                  </a:lnTo>
                  <a:lnTo>
                    <a:pt x="800020" y="171449"/>
                  </a:lnTo>
                  <a:lnTo>
                    <a:pt x="804899" y="176529"/>
                  </a:lnTo>
                  <a:lnTo>
                    <a:pt x="795263" y="201929"/>
                  </a:lnTo>
                  <a:close/>
                </a:path>
                <a:path w="1054734" h="204469">
                  <a:moveTo>
                    <a:pt x="842323" y="68579"/>
                  </a:moveTo>
                  <a:lnTo>
                    <a:pt x="797780" y="68579"/>
                  </a:lnTo>
                  <a:lnTo>
                    <a:pt x="801600" y="66039"/>
                  </a:lnTo>
                  <a:lnTo>
                    <a:pt x="816836" y="59689"/>
                  </a:lnTo>
                  <a:lnTo>
                    <a:pt x="823565" y="57149"/>
                  </a:lnTo>
                  <a:lnTo>
                    <a:pt x="835242" y="57149"/>
                  </a:lnTo>
                  <a:lnTo>
                    <a:pt x="840255" y="58419"/>
                  </a:lnTo>
                  <a:lnTo>
                    <a:pt x="844422" y="60959"/>
                  </a:lnTo>
                  <a:lnTo>
                    <a:pt x="842323" y="68579"/>
                  </a:lnTo>
                  <a:close/>
                </a:path>
                <a:path w="1054734" h="204469">
                  <a:moveTo>
                    <a:pt x="883787" y="201929"/>
                  </a:moveTo>
                  <a:lnTo>
                    <a:pt x="815289" y="201929"/>
                  </a:lnTo>
                  <a:lnTo>
                    <a:pt x="818480" y="175259"/>
                  </a:lnTo>
                  <a:lnTo>
                    <a:pt x="822864" y="170179"/>
                  </a:lnTo>
                  <a:lnTo>
                    <a:pt x="828681" y="167639"/>
                  </a:lnTo>
                  <a:lnTo>
                    <a:pt x="835930" y="165099"/>
                  </a:lnTo>
                  <a:lnTo>
                    <a:pt x="853054" y="96519"/>
                  </a:lnTo>
                  <a:lnTo>
                    <a:pt x="848757" y="93979"/>
                  </a:lnTo>
                  <a:lnTo>
                    <a:pt x="844698" y="91439"/>
                  </a:lnTo>
                  <a:lnTo>
                    <a:pt x="840878" y="85089"/>
                  </a:lnTo>
                  <a:lnTo>
                    <a:pt x="850189" y="60959"/>
                  </a:lnTo>
                  <a:lnTo>
                    <a:pt x="858801" y="59689"/>
                  </a:lnTo>
                  <a:lnTo>
                    <a:pt x="866663" y="58419"/>
                  </a:lnTo>
                  <a:lnTo>
                    <a:pt x="873776" y="57149"/>
                  </a:lnTo>
                  <a:lnTo>
                    <a:pt x="896267" y="57149"/>
                  </a:lnTo>
                  <a:lnTo>
                    <a:pt x="904558" y="58419"/>
                  </a:lnTo>
                  <a:lnTo>
                    <a:pt x="902019" y="66039"/>
                  </a:lnTo>
                  <a:lnTo>
                    <a:pt x="967691" y="66039"/>
                  </a:lnTo>
                  <a:lnTo>
                    <a:pt x="971233" y="71119"/>
                  </a:lnTo>
                  <a:lnTo>
                    <a:pt x="1049601" y="71119"/>
                  </a:lnTo>
                  <a:lnTo>
                    <a:pt x="1050670" y="72389"/>
                  </a:lnTo>
                  <a:lnTo>
                    <a:pt x="1053470" y="81279"/>
                  </a:lnTo>
                  <a:lnTo>
                    <a:pt x="1054121" y="93979"/>
                  </a:lnTo>
                  <a:lnTo>
                    <a:pt x="1053985" y="95249"/>
                  </a:lnTo>
                  <a:lnTo>
                    <a:pt x="910961" y="95249"/>
                  </a:lnTo>
                  <a:lnTo>
                    <a:pt x="904102" y="96519"/>
                  </a:lnTo>
                  <a:lnTo>
                    <a:pt x="897070" y="101599"/>
                  </a:lnTo>
                  <a:lnTo>
                    <a:pt x="881118" y="165099"/>
                  </a:lnTo>
                  <a:lnTo>
                    <a:pt x="886110" y="167639"/>
                  </a:lnTo>
                  <a:lnTo>
                    <a:pt x="890125" y="171449"/>
                  </a:lnTo>
                  <a:lnTo>
                    <a:pt x="893164" y="176529"/>
                  </a:lnTo>
                  <a:lnTo>
                    <a:pt x="883787" y="201929"/>
                  </a:lnTo>
                  <a:close/>
                </a:path>
                <a:path w="1054734" h="204469">
                  <a:moveTo>
                    <a:pt x="633155" y="203199"/>
                  </a:moveTo>
                  <a:lnTo>
                    <a:pt x="595088" y="193039"/>
                  </a:lnTo>
                  <a:lnTo>
                    <a:pt x="580886" y="162559"/>
                  </a:lnTo>
                  <a:lnTo>
                    <a:pt x="581394" y="147319"/>
                  </a:lnTo>
                  <a:lnTo>
                    <a:pt x="596822" y="100329"/>
                  </a:lnTo>
                  <a:lnTo>
                    <a:pt x="627815" y="68579"/>
                  </a:lnTo>
                  <a:lnTo>
                    <a:pt x="671766" y="58419"/>
                  </a:lnTo>
                  <a:lnTo>
                    <a:pt x="687186" y="59689"/>
                  </a:lnTo>
                  <a:lnTo>
                    <a:pt x="722558" y="85089"/>
                  </a:lnTo>
                  <a:lnTo>
                    <a:pt x="723894" y="92709"/>
                  </a:lnTo>
                  <a:lnTo>
                    <a:pt x="655206" y="92709"/>
                  </a:lnTo>
                  <a:lnTo>
                    <a:pt x="648999" y="95249"/>
                  </a:lnTo>
                  <a:lnTo>
                    <a:pt x="631136" y="130809"/>
                  </a:lnTo>
                  <a:lnTo>
                    <a:pt x="628292" y="147319"/>
                  </a:lnTo>
                  <a:lnTo>
                    <a:pt x="629199" y="158749"/>
                  </a:lnTo>
                  <a:lnTo>
                    <a:pt x="633859" y="166369"/>
                  </a:lnTo>
                  <a:lnTo>
                    <a:pt x="642270" y="168909"/>
                  </a:lnTo>
                  <a:lnTo>
                    <a:pt x="702704" y="168909"/>
                  </a:lnTo>
                  <a:lnTo>
                    <a:pt x="700058" y="172719"/>
                  </a:lnTo>
                  <a:lnTo>
                    <a:pt x="689477" y="184149"/>
                  </a:lnTo>
                  <a:lnTo>
                    <a:pt x="677362" y="193039"/>
                  </a:lnTo>
                  <a:lnTo>
                    <a:pt x="663936" y="198119"/>
                  </a:lnTo>
                  <a:lnTo>
                    <a:pt x="649201" y="201929"/>
                  </a:lnTo>
                  <a:lnTo>
                    <a:pt x="633155" y="203199"/>
                  </a:lnTo>
                  <a:close/>
                </a:path>
                <a:path w="1054734" h="204469">
                  <a:moveTo>
                    <a:pt x="967691" y="66039"/>
                  </a:moveTo>
                  <a:lnTo>
                    <a:pt x="902149" y="66039"/>
                  </a:lnTo>
                  <a:lnTo>
                    <a:pt x="920706" y="59689"/>
                  </a:lnTo>
                  <a:lnTo>
                    <a:pt x="927217" y="58419"/>
                  </a:lnTo>
                  <a:lnTo>
                    <a:pt x="947597" y="58419"/>
                  </a:lnTo>
                  <a:lnTo>
                    <a:pt x="958927" y="60959"/>
                  </a:lnTo>
                  <a:lnTo>
                    <a:pt x="966806" y="64769"/>
                  </a:lnTo>
                  <a:lnTo>
                    <a:pt x="967691" y="66039"/>
                  </a:lnTo>
                  <a:close/>
                </a:path>
                <a:path w="1054734" h="204469">
                  <a:moveTo>
                    <a:pt x="1049601" y="71119"/>
                  </a:moveTo>
                  <a:lnTo>
                    <a:pt x="971233" y="71119"/>
                  </a:lnTo>
                  <a:lnTo>
                    <a:pt x="974402" y="68579"/>
                  </a:lnTo>
                  <a:lnTo>
                    <a:pt x="980175" y="66039"/>
                  </a:lnTo>
                  <a:lnTo>
                    <a:pt x="996974" y="59689"/>
                  </a:lnTo>
                  <a:lnTo>
                    <a:pt x="1004527" y="58419"/>
                  </a:lnTo>
                  <a:lnTo>
                    <a:pt x="1025594" y="58419"/>
                  </a:lnTo>
                  <a:lnTo>
                    <a:pt x="1036964" y="62229"/>
                  </a:lnTo>
                  <a:lnTo>
                    <a:pt x="1045323" y="66039"/>
                  </a:lnTo>
                  <a:lnTo>
                    <a:pt x="1049601" y="71119"/>
                  </a:lnTo>
                  <a:close/>
                </a:path>
                <a:path w="1054734" h="204469">
                  <a:moveTo>
                    <a:pt x="419738" y="201929"/>
                  </a:moveTo>
                  <a:lnTo>
                    <a:pt x="387052" y="177799"/>
                  </a:lnTo>
                  <a:lnTo>
                    <a:pt x="387377" y="168909"/>
                  </a:lnTo>
                  <a:lnTo>
                    <a:pt x="389070" y="160019"/>
                  </a:lnTo>
                  <a:lnTo>
                    <a:pt x="406586" y="90169"/>
                  </a:lnTo>
                  <a:lnTo>
                    <a:pt x="451969" y="90169"/>
                  </a:lnTo>
                  <a:lnTo>
                    <a:pt x="434606" y="160019"/>
                  </a:lnTo>
                  <a:lnTo>
                    <a:pt x="434237" y="162559"/>
                  </a:lnTo>
                  <a:lnTo>
                    <a:pt x="434714" y="163829"/>
                  </a:lnTo>
                  <a:lnTo>
                    <a:pt x="435235" y="165099"/>
                  </a:lnTo>
                  <a:lnTo>
                    <a:pt x="437948" y="166369"/>
                  </a:lnTo>
                  <a:lnTo>
                    <a:pt x="466264" y="166369"/>
                  </a:lnTo>
                  <a:lnTo>
                    <a:pt x="469354" y="189229"/>
                  </a:lnTo>
                  <a:lnTo>
                    <a:pt x="456291" y="194309"/>
                  </a:lnTo>
                  <a:lnTo>
                    <a:pt x="443667" y="198119"/>
                  </a:lnTo>
                  <a:lnTo>
                    <a:pt x="431483" y="200659"/>
                  </a:lnTo>
                  <a:lnTo>
                    <a:pt x="419738" y="201929"/>
                  </a:lnTo>
                  <a:close/>
                </a:path>
                <a:path w="1054734" h="204469">
                  <a:moveTo>
                    <a:pt x="702704" y="168909"/>
                  </a:moveTo>
                  <a:lnTo>
                    <a:pt x="649823" y="168909"/>
                  </a:lnTo>
                  <a:lnTo>
                    <a:pt x="656204" y="165099"/>
                  </a:lnTo>
                  <a:lnTo>
                    <a:pt x="661413" y="160019"/>
                  </a:lnTo>
                  <a:lnTo>
                    <a:pt x="677260" y="114299"/>
                  </a:lnTo>
                  <a:lnTo>
                    <a:pt x="676161" y="102869"/>
                  </a:lnTo>
                  <a:lnTo>
                    <a:pt x="671270" y="95249"/>
                  </a:lnTo>
                  <a:lnTo>
                    <a:pt x="662585" y="92709"/>
                  </a:lnTo>
                  <a:lnTo>
                    <a:pt x="723894" y="92709"/>
                  </a:lnTo>
                  <a:lnTo>
                    <a:pt x="724784" y="97789"/>
                  </a:lnTo>
                  <a:lnTo>
                    <a:pt x="724349" y="111759"/>
                  </a:lnTo>
                  <a:lnTo>
                    <a:pt x="721252" y="128269"/>
                  </a:lnTo>
                  <a:lnTo>
                    <a:pt x="715945" y="144779"/>
                  </a:lnTo>
                  <a:lnTo>
                    <a:pt x="708880" y="160019"/>
                  </a:lnTo>
                  <a:lnTo>
                    <a:pt x="702704" y="168909"/>
                  </a:lnTo>
                  <a:close/>
                </a:path>
                <a:path w="1054734" h="204469">
                  <a:moveTo>
                    <a:pt x="551008" y="201929"/>
                  </a:moveTo>
                  <a:lnTo>
                    <a:pt x="470008" y="201929"/>
                  </a:lnTo>
                  <a:lnTo>
                    <a:pt x="473199" y="175259"/>
                  </a:lnTo>
                  <a:lnTo>
                    <a:pt x="477583" y="170179"/>
                  </a:lnTo>
                  <a:lnTo>
                    <a:pt x="483399" y="167639"/>
                  </a:lnTo>
                  <a:lnTo>
                    <a:pt x="490649" y="165099"/>
                  </a:lnTo>
                  <a:lnTo>
                    <a:pt x="508099" y="95249"/>
                  </a:lnTo>
                  <a:lnTo>
                    <a:pt x="553482" y="95249"/>
                  </a:lnTo>
                  <a:lnTo>
                    <a:pt x="536292" y="163829"/>
                  </a:lnTo>
                  <a:lnTo>
                    <a:pt x="543943" y="165099"/>
                  </a:lnTo>
                  <a:lnTo>
                    <a:pt x="550552" y="168909"/>
                  </a:lnTo>
                  <a:lnTo>
                    <a:pt x="556119" y="171449"/>
                  </a:lnTo>
                  <a:lnTo>
                    <a:pt x="560644" y="176529"/>
                  </a:lnTo>
                  <a:lnTo>
                    <a:pt x="551008" y="201929"/>
                  </a:lnTo>
                  <a:close/>
                </a:path>
                <a:path w="1054734" h="204469">
                  <a:moveTo>
                    <a:pt x="963224" y="201929"/>
                  </a:moveTo>
                  <a:lnTo>
                    <a:pt x="894791" y="201929"/>
                  </a:lnTo>
                  <a:lnTo>
                    <a:pt x="897982" y="175259"/>
                  </a:lnTo>
                  <a:lnTo>
                    <a:pt x="902323" y="170179"/>
                  </a:lnTo>
                  <a:lnTo>
                    <a:pt x="908118" y="167639"/>
                  </a:lnTo>
                  <a:lnTo>
                    <a:pt x="915367" y="165099"/>
                  </a:lnTo>
                  <a:lnTo>
                    <a:pt x="930234" y="105409"/>
                  </a:lnTo>
                  <a:lnTo>
                    <a:pt x="930712" y="100329"/>
                  </a:lnTo>
                  <a:lnTo>
                    <a:pt x="928281" y="95249"/>
                  </a:lnTo>
                  <a:lnTo>
                    <a:pt x="989204" y="95249"/>
                  </a:lnTo>
                  <a:lnTo>
                    <a:pt x="982346" y="96519"/>
                  </a:lnTo>
                  <a:lnTo>
                    <a:pt x="975400" y="101599"/>
                  </a:lnTo>
                  <a:lnTo>
                    <a:pt x="974880" y="106679"/>
                  </a:lnTo>
                  <a:lnTo>
                    <a:pt x="973273" y="114299"/>
                  </a:lnTo>
                  <a:lnTo>
                    <a:pt x="970582" y="125729"/>
                  </a:lnTo>
                  <a:lnTo>
                    <a:pt x="960620" y="165099"/>
                  </a:lnTo>
                  <a:lnTo>
                    <a:pt x="965612" y="167639"/>
                  </a:lnTo>
                  <a:lnTo>
                    <a:pt x="969627" y="171449"/>
                  </a:lnTo>
                  <a:lnTo>
                    <a:pt x="972666" y="176529"/>
                  </a:lnTo>
                  <a:lnTo>
                    <a:pt x="963224" y="201929"/>
                  </a:lnTo>
                  <a:close/>
                </a:path>
                <a:path w="1054734" h="204469">
                  <a:moveTo>
                    <a:pt x="1041620" y="201929"/>
                  </a:moveTo>
                  <a:lnTo>
                    <a:pt x="973187" y="201929"/>
                  </a:lnTo>
                  <a:lnTo>
                    <a:pt x="976377" y="175259"/>
                  </a:lnTo>
                  <a:lnTo>
                    <a:pt x="980761" y="170179"/>
                  </a:lnTo>
                  <a:lnTo>
                    <a:pt x="986578" y="167639"/>
                  </a:lnTo>
                  <a:lnTo>
                    <a:pt x="993827" y="165099"/>
                  </a:lnTo>
                  <a:lnTo>
                    <a:pt x="1008695" y="105409"/>
                  </a:lnTo>
                  <a:lnTo>
                    <a:pt x="1009172" y="100329"/>
                  </a:lnTo>
                  <a:lnTo>
                    <a:pt x="1006741" y="95249"/>
                  </a:lnTo>
                  <a:lnTo>
                    <a:pt x="1053985" y="95249"/>
                  </a:lnTo>
                  <a:lnTo>
                    <a:pt x="1052624" y="107949"/>
                  </a:lnTo>
                  <a:lnTo>
                    <a:pt x="1048977" y="125729"/>
                  </a:lnTo>
                  <a:lnTo>
                    <a:pt x="1039015" y="165099"/>
                  </a:lnTo>
                  <a:lnTo>
                    <a:pt x="1044007" y="167639"/>
                  </a:lnTo>
                  <a:lnTo>
                    <a:pt x="1048022" y="171449"/>
                  </a:lnTo>
                  <a:lnTo>
                    <a:pt x="1051061" y="176529"/>
                  </a:lnTo>
                  <a:lnTo>
                    <a:pt x="1041620" y="201929"/>
                  </a:lnTo>
                  <a:close/>
                </a:path>
                <a:path w="1054734" h="204469">
                  <a:moveTo>
                    <a:pt x="833223" y="101599"/>
                  </a:moveTo>
                  <a:lnTo>
                    <a:pt x="827667" y="101599"/>
                  </a:lnTo>
                  <a:lnTo>
                    <a:pt x="822848" y="100329"/>
                  </a:lnTo>
                  <a:lnTo>
                    <a:pt x="833573" y="100329"/>
                  </a:lnTo>
                  <a:lnTo>
                    <a:pt x="833223" y="101599"/>
                  </a:lnTo>
                  <a:close/>
                </a:path>
                <a:path w="1054734" h="204469">
                  <a:moveTo>
                    <a:pt x="466264" y="166369"/>
                  </a:moveTo>
                  <a:lnTo>
                    <a:pt x="447802" y="166369"/>
                  </a:lnTo>
                  <a:lnTo>
                    <a:pt x="455376" y="165099"/>
                  </a:lnTo>
                  <a:lnTo>
                    <a:pt x="465577" y="161289"/>
                  </a:lnTo>
                  <a:lnTo>
                    <a:pt x="466264" y="166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682023" y="1231899"/>
              <a:ext cx="2387600" cy="901700"/>
            </a:xfrm>
            <a:custGeom>
              <a:avLst/>
              <a:gdLst/>
              <a:ahLst/>
              <a:cxnLst/>
              <a:rect l="l" t="t" r="r" b="b"/>
              <a:pathLst>
                <a:path w="2387600" h="901700">
                  <a:moveTo>
                    <a:pt x="2387600" y="901700"/>
                  </a:moveTo>
                  <a:lnTo>
                    <a:pt x="0" y="90170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901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809544" y="1362270"/>
              <a:ext cx="497205" cy="200025"/>
            </a:xfrm>
            <a:custGeom>
              <a:avLst/>
              <a:gdLst/>
              <a:ahLst/>
              <a:cxnLst/>
              <a:rect l="l" t="t" r="r" b="b"/>
              <a:pathLst>
                <a:path w="497204" h="200025">
                  <a:moveTo>
                    <a:pt x="252800" y="48052"/>
                  </a:moveTo>
                  <a:lnTo>
                    <a:pt x="241665" y="46551"/>
                  </a:lnTo>
                  <a:lnTo>
                    <a:pt x="234568" y="42046"/>
                  </a:lnTo>
                  <a:lnTo>
                    <a:pt x="231508" y="34538"/>
                  </a:lnTo>
                  <a:lnTo>
                    <a:pt x="232485" y="24026"/>
                  </a:lnTo>
                  <a:lnTo>
                    <a:pt x="236749" y="13514"/>
                  </a:lnTo>
                  <a:lnTo>
                    <a:pt x="243554" y="6006"/>
                  </a:lnTo>
                  <a:lnTo>
                    <a:pt x="252897" y="1501"/>
                  </a:lnTo>
                  <a:lnTo>
                    <a:pt x="264780" y="0"/>
                  </a:lnTo>
                  <a:lnTo>
                    <a:pt x="275914" y="1501"/>
                  </a:lnTo>
                  <a:lnTo>
                    <a:pt x="283012" y="6006"/>
                  </a:lnTo>
                  <a:lnTo>
                    <a:pt x="286072" y="13514"/>
                  </a:lnTo>
                  <a:lnTo>
                    <a:pt x="285095" y="24026"/>
                  </a:lnTo>
                  <a:lnTo>
                    <a:pt x="280830" y="34538"/>
                  </a:lnTo>
                  <a:lnTo>
                    <a:pt x="274026" y="42046"/>
                  </a:lnTo>
                  <a:lnTo>
                    <a:pt x="264683" y="46551"/>
                  </a:lnTo>
                  <a:lnTo>
                    <a:pt x="252800" y="48052"/>
                  </a:lnTo>
                  <a:close/>
                </a:path>
                <a:path w="497204" h="200025">
                  <a:moveTo>
                    <a:pt x="67977" y="199829"/>
                  </a:moveTo>
                  <a:lnTo>
                    <a:pt x="0" y="199829"/>
                  </a:lnTo>
                  <a:lnTo>
                    <a:pt x="3581" y="171896"/>
                  </a:lnTo>
                  <a:lnTo>
                    <a:pt x="8963" y="166730"/>
                  </a:lnTo>
                  <a:lnTo>
                    <a:pt x="16147" y="162867"/>
                  </a:lnTo>
                  <a:lnTo>
                    <a:pt x="25133" y="160306"/>
                  </a:lnTo>
                  <a:lnTo>
                    <a:pt x="114988" y="6641"/>
                  </a:lnTo>
                  <a:lnTo>
                    <a:pt x="157311" y="6641"/>
                  </a:lnTo>
                  <a:lnTo>
                    <a:pt x="161526" y="51048"/>
                  </a:lnTo>
                  <a:lnTo>
                    <a:pt x="122215" y="51048"/>
                  </a:lnTo>
                  <a:lnTo>
                    <a:pt x="121304" y="51699"/>
                  </a:lnTo>
                  <a:lnTo>
                    <a:pt x="120054" y="59764"/>
                  </a:lnTo>
                  <a:lnTo>
                    <a:pt x="119374" y="68183"/>
                  </a:lnTo>
                  <a:lnTo>
                    <a:pt x="115083" y="77215"/>
                  </a:lnTo>
                  <a:lnTo>
                    <a:pt x="109518" y="87641"/>
                  </a:lnTo>
                  <a:lnTo>
                    <a:pt x="94152" y="114923"/>
                  </a:lnTo>
                  <a:lnTo>
                    <a:pt x="167589" y="114923"/>
                  </a:lnTo>
                  <a:lnTo>
                    <a:pt x="170660" y="147284"/>
                  </a:lnTo>
                  <a:lnTo>
                    <a:pt x="76181" y="147284"/>
                  </a:lnTo>
                  <a:lnTo>
                    <a:pt x="67326" y="163171"/>
                  </a:lnTo>
                  <a:lnTo>
                    <a:pt x="71059" y="164777"/>
                  </a:lnTo>
                  <a:lnTo>
                    <a:pt x="74553" y="168163"/>
                  </a:lnTo>
                  <a:lnTo>
                    <a:pt x="77809" y="173328"/>
                  </a:lnTo>
                  <a:lnTo>
                    <a:pt x="67977" y="199829"/>
                  </a:lnTo>
                  <a:close/>
                </a:path>
                <a:path w="497204" h="200025">
                  <a:moveTo>
                    <a:pt x="119374" y="68183"/>
                  </a:moveTo>
                  <a:lnTo>
                    <a:pt x="120054" y="59764"/>
                  </a:lnTo>
                  <a:lnTo>
                    <a:pt x="121304" y="51699"/>
                  </a:lnTo>
                  <a:lnTo>
                    <a:pt x="122215" y="51048"/>
                  </a:lnTo>
                  <a:lnTo>
                    <a:pt x="125276" y="51829"/>
                  </a:lnTo>
                  <a:lnTo>
                    <a:pt x="122997" y="59244"/>
                  </a:lnTo>
                  <a:lnTo>
                    <a:pt x="119611" y="67684"/>
                  </a:lnTo>
                  <a:lnTo>
                    <a:pt x="119374" y="68183"/>
                  </a:lnTo>
                  <a:close/>
                </a:path>
                <a:path w="497204" h="200025">
                  <a:moveTo>
                    <a:pt x="167589" y="114923"/>
                  </a:moveTo>
                  <a:lnTo>
                    <a:pt x="121434" y="114923"/>
                  </a:lnTo>
                  <a:lnTo>
                    <a:pt x="119676" y="86599"/>
                  </a:lnTo>
                  <a:lnTo>
                    <a:pt x="119387" y="80373"/>
                  </a:lnTo>
                  <a:lnTo>
                    <a:pt x="119321" y="71493"/>
                  </a:lnTo>
                  <a:lnTo>
                    <a:pt x="119374" y="68183"/>
                  </a:lnTo>
                  <a:lnTo>
                    <a:pt x="119611" y="67684"/>
                  </a:lnTo>
                  <a:lnTo>
                    <a:pt x="123014" y="59187"/>
                  </a:lnTo>
                  <a:lnTo>
                    <a:pt x="125276" y="51829"/>
                  </a:lnTo>
                  <a:lnTo>
                    <a:pt x="122215" y="51048"/>
                  </a:lnTo>
                  <a:lnTo>
                    <a:pt x="161526" y="51048"/>
                  </a:lnTo>
                  <a:lnTo>
                    <a:pt x="167589" y="114923"/>
                  </a:lnTo>
                  <a:close/>
                </a:path>
                <a:path w="497204" h="200025">
                  <a:moveTo>
                    <a:pt x="249544" y="199829"/>
                  </a:moveTo>
                  <a:lnTo>
                    <a:pt x="181111" y="199829"/>
                  </a:lnTo>
                  <a:lnTo>
                    <a:pt x="183500" y="180229"/>
                  </a:lnTo>
                  <a:lnTo>
                    <a:pt x="185929" y="173654"/>
                  </a:lnTo>
                  <a:lnTo>
                    <a:pt x="185987" y="173328"/>
                  </a:lnTo>
                  <a:lnTo>
                    <a:pt x="185470" y="172450"/>
                  </a:lnTo>
                  <a:lnTo>
                    <a:pt x="188679" y="169161"/>
                  </a:lnTo>
                  <a:lnTo>
                    <a:pt x="194437" y="165732"/>
                  </a:lnTo>
                  <a:lnTo>
                    <a:pt x="201686" y="163301"/>
                  </a:lnTo>
                  <a:lnTo>
                    <a:pt x="218811" y="94608"/>
                  </a:lnTo>
                  <a:lnTo>
                    <a:pt x="214557" y="93002"/>
                  </a:lnTo>
                  <a:lnTo>
                    <a:pt x="210520" y="89312"/>
                  </a:lnTo>
                  <a:lnTo>
                    <a:pt x="206700" y="83539"/>
                  </a:lnTo>
                  <a:lnTo>
                    <a:pt x="215946" y="59187"/>
                  </a:lnTo>
                  <a:lnTo>
                    <a:pt x="224769" y="57449"/>
                  </a:lnTo>
                  <a:lnTo>
                    <a:pt x="232940" y="56208"/>
                  </a:lnTo>
                  <a:lnTo>
                    <a:pt x="240461" y="55463"/>
                  </a:lnTo>
                  <a:lnTo>
                    <a:pt x="247330" y="55215"/>
                  </a:lnTo>
                  <a:lnTo>
                    <a:pt x="253886" y="55292"/>
                  </a:lnTo>
                  <a:lnTo>
                    <a:pt x="260467" y="55524"/>
                  </a:lnTo>
                  <a:lnTo>
                    <a:pt x="267071" y="55911"/>
                  </a:lnTo>
                  <a:lnTo>
                    <a:pt x="273701" y="56452"/>
                  </a:lnTo>
                  <a:lnTo>
                    <a:pt x="246874" y="164017"/>
                  </a:lnTo>
                  <a:lnTo>
                    <a:pt x="251823" y="166188"/>
                  </a:lnTo>
                  <a:lnTo>
                    <a:pt x="255860" y="169856"/>
                  </a:lnTo>
                  <a:lnTo>
                    <a:pt x="258985" y="175021"/>
                  </a:lnTo>
                  <a:lnTo>
                    <a:pt x="249544" y="199829"/>
                  </a:lnTo>
                  <a:close/>
                </a:path>
                <a:path w="497204" h="200025">
                  <a:moveTo>
                    <a:pt x="326860" y="199829"/>
                  </a:moveTo>
                  <a:lnTo>
                    <a:pt x="258362" y="199829"/>
                  </a:lnTo>
                  <a:lnTo>
                    <a:pt x="261553" y="173589"/>
                  </a:lnTo>
                  <a:lnTo>
                    <a:pt x="265937" y="169161"/>
                  </a:lnTo>
                  <a:lnTo>
                    <a:pt x="271753" y="165732"/>
                  </a:lnTo>
                  <a:lnTo>
                    <a:pt x="279003" y="163301"/>
                  </a:lnTo>
                  <a:lnTo>
                    <a:pt x="296127" y="94608"/>
                  </a:lnTo>
                  <a:lnTo>
                    <a:pt x="291830" y="93002"/>
                  </a:lnTo>
                  <a:lnTo>
                    <a:pt x="287771" y="89312"/>
                  </a:lnTo>
                  <a:lnTo>
                    <a:pt x="283951" y="83539"/>
                  </a:lnTo>
                  <a:lnTo>
                    <a:pt x="293262" y="59187"/>
                  </a:lnTo>
                  <a:lnTo>
                    <a:pt x="301873" y="57563"/>
                  </a:lnTo>
                  <a:lnTo>
                    <a:pt x="309736" y="56403"/>
                  </a:lnTo>
                  <a:lnTo>
                    <a:pt x="316849" y="55707"/>
                  </a:lnTo>
                  <a:lnTo>
                    <a:pt x="323214" y="55475"/>
                  </a:lnTo>
                  <a:lnTo>
                    <a:pt x="331201" y="55475"/>
                  </a:lnTo>
                  <a:lnTo>
                    <a:pt x="339340" y="55757"/>
                  </a:lnTo>
                  <a:lnTo>
                    <a:pt x="347631" y="56322"/>
                  </a:lnTo>
                  <a:lnTo>
                    <a:pt x="345092" y="64982"/>
                  </a:lnTo>
                  <a:lnTo>
                    <a:pt x="410830" y="64982"/>
                  </a:lnTo>
                  <a:lnTo>
                    <a:pt x="414306" y="69409"/>
                  </a:lnTo>
                  <a:lnTo>
                    <a:pt x="492042" y="69409"/>
                  </a:lnTo>
                  <a:lnTo>
                    <a:pt x="493743" y="71493"/>
                  </a:lnTo>
                  <a:lnTo>
                    <a:pt x="496543" y="80373"/>
                  </a:lnTo>
                  <a:lnTo>
                    <a:pt x="497039" y="89312"/>
                  </a:lnTo>
                  <a:lnTo>
                    <a:pt x="497084" y="93175"/>
                  </a:lnTo>
                  <a:lnTo>
                    <a:pt x="354034" y="93175"/>
                  </a:lnTo>
                  <a:lnTo>
                    <a:pt x="347143" y="95541"/>
                  </a:lnTo>
                  <a:lnTo>
                    <a:pt x="340143" y="100207"/>
                  </a:lnTo>
                  <a:lnTo>
                    <a:pt x="324191" y="164017"/>
                  </a:lnTo>
                  <a:lnTo>
                    <a:pt x="329183" y="166188"/>
                  </a:lnTo>
                  <a:lnTo>
                    <a:pt x="333198" y="169856"/>
                  </a:lnTo>
                  <a:lnTo>
                    <a:pt x="336236" y="175021"/>
                  </a:lnTo>
                  <a:lnTo>
                    <a:pt x="326860" y="199829"/>
                  </a:lnTo>
                  <a:close/>
                </a:path>
                <a:path w="497204" h="200025">
                  <a:moveTo>
                    <a:pt x="410830" y="64982"/>
                  </a:moveTo>
                  <a:lnTo>
                    <a:pt x="345092" y="64982"/>
                  </a:lnTo>
                  <a:lnTo>
                    <a:pt x="345222" y="64591"/>
                  </a:lnTo>
                  <a:lnTo>
                    <a:pt x="348977" y="63093"/>
                  </a:lnTo>
                  <a:lnTo>
                    <a:pt x="363779" y="57841"/>
                  </a:lnTo>
                  <a:lnTo>
                    <a:pt x="370290" y="56517"/>
                  </a:lnTo>
                  <a:lnTo>
                    <a:pt x="375890" y="56517"/>
                  </a:lnTo>
                  <a:lnTo>
                    <a:pt x="390670" y="57323"/>
                  </a:lnTo>
                  <a:lnTo>
                    <a:pt x="402000" y="59740"/>
                  </a:lnTo>
                  <a:lnTo>
                    <a:pt x="409878" y="63769"/>
                  </a:lnTo>
                  <a:lnTo>
                    <a:pt x="410830" y="64982"/>
                  </a:lnTo>
                  <a:close/>
                </a:path>
                <a:path w="497204" h="200025">
                  <a:moveTo>
                    <a:pt x="492042" y="69409"/>
                  </a:moveTo>
                  <a:lnTo>
                    <a:pt x="414306" y="69409"/>
                  </a:lnTo>
                  <a:lnTo>
                    <a:pt x="417475" y="66978"/>
                  </a:lnTo>
                  <a:lnTo>
                    <a:pt x="423248" y="64222"/>
                  </a:lnTo>
                  <a:lnTo>
                    <a:pt x="440047" y="58058"/>
                  </a:lnTo>
                  <a:lnTo>
                    <a:pt x="447600" y="56517"/>
                  </a:lnTo>
                  <a:lnTo>
                    <a:pt x="454285" y="56517"/>
                  </a:lnTo>
                  <a:lnTo>
                    <a:pt x="468667" y="57453"/>
                  </a:lnTo>
                  <a:lnTo>
                    <a:pt x="480037" y="60261"/>
                  </a:lnTo>
                  <a:lnTo>
                    <a:pt x="488396" y="64941"/>
                  </a:lnTo>
                  <a:lnTo>
                    <a:pt x="492042" y="69409"/>
                  </a:lnTo>
                  <a:close/>
                </a:path>
                <a:path w="497204" h="200025">
                  <a:moveTo>
                    <a:pt x="406297" y="199829"/>
                  </a:moveTo>
                  <a:lnTo>
                    <a:pt x="337864" y="199829"/>
                  </a:lnTo>
                  <a:lnTo>
                    <a:pt x="341055" y="173654"/>
                  </a:lnTo>
                  <a:lnTo>
                    <a:pt x="345432" y="169161"/>
                  </a:lnTo>
                  <a:lnTo>
                    <a:pt x="351190" y="165732"/>
                  </a:lnTo>
                  <a:lnTo>
                    <a:pt x="358440" y="163301"/>
                  </a:lnTo>
                  <a:lnTo>
                    <a:pt x="373307" y="103789"/>
                  </a:lnTo>
                  <a:lnTo>
                    <a:pt x="373784" y="98384"/>
                  </a:lnTo>
                  <a:lnTo>
                    <a:pt x="371354" y="94217"/>
                  </a:lnTo>
                  <a:lnTo>
                    <a:pt x="367403" y="93175"/>
                  </a:lnTo>
                  <a:lnTo>
                    <a:pt x="432277" y="93175"/>
                  </a:lnTo>
                  <a:lnTo>
                    <a:pt x="425418" y="95541"/>
                  </a:lnTo>
                  <a:lnTo>
                    <a:pt x="418473" y="100272"/>
                  </a:lnTo>
                  <a:lnTo>
                    <a:pt x="417952" y="105264"/>
                  </a:lnTo>
                  <a:lnTo>
                    <a:pt x="416346" y="113208"/>
                  </a:lnTo>
                  <a:lnTo>
                    <a:pt x="413655" y="124104"/>
                  </a:lnTo>
                  <a:lnTo>
                    <a:pt x="403693" y="164017"/>
                  </a:lnTo>
                  <a:lnTo>
                    <a:pt x="408685" y="166188"/>
                  </a:lnTo>
                  <a:lnTo>
                    <a:pt x="412700" y="169856"/>
                  </a:lnTo>
                  <a:lnTo>
                    <a:pt x="415738" y="175021"/>
                  </a:lnTo>
                  <a:lnTo>
                    <a:pt x="406297" y="199829"/>
                  </a:lnTo>
                  <a:close/>
                </a:path>
                <a:path w="497204" h="200025">
                  <a:moveTo>
                    <a:pt x="484692" y="199829"/>
                  </a:moveTo>
                  <a:lnTo>
                    <a:pt x="416259" y="199829"/>
                  </a:lnTo>
                  <a:lnTo>
                    <a:pt x="419450" y="173589"/>
                  </a:lnTo>
                  <a:lnTo>
                    <a:pt x="423834" y="169161"/>
                  </a:lnTo>
                  <a:lnTo>
                    <a:pt x="429651" y="165732"/>
                  </a:lnTo>
                  <a:lnTo>
                    <a:pt x="436900" y="163301"/>
                  </a:lnTo>
                  <a:lnTo>
                    <a:pt x="451767" y="103789"/>
                  </a:lnTo>
                  <a:lnTo>
                    <a:pt x="452245" y="98384"/>
                  </a:lnTo>
                  <a:lnTo>
                    <a:pt x="449814" y="94217"/>
                  </a:lnTo>
                  <a:lnTo>
                    <a:pt x="445820" y="93175"/>
                  </a:lnTo>
                  <a:lnTo>
                    <a:pt x="497084" y="93175"/>
                  </a:lnTo>
                  <a:lnTo>
                    <a:pt x="495696" y="106678"/>
                  </a:lnTo>
                  <a:lnTo>
                    <a:pt x="492050" y="124104"/>
                  </a:lnTo>
                  <a:lnTo>
                    <a:pt x="482088" y="164017"/>
                  </a:lnTo>
                  <a:lnTo>
                    <a:pt x="487080" y="166188"/>
                  </a:lnTo>
                  <a:lnTo>
                    <a:pt x="491095" y="169856"/>
                  </a:lnTo>
                  <a:lnTo>
                    <a:pt x="494134" y="175021"/>
                  </a:lnTo>
                  <a:lnTo>
                    <a:pt x="484692" y="199829"/>
                  </a:lnTo>
                  <a:close/>
                </a:path>
                <a:path w="497204" h="200025">
                  <a:moveTo>
                    <a:pt x="176259" y="199829"/>
                  </a:moveTo>
                  <a:lnTo>
                    <a:pt x="106719" y="199829"/>
                  </a:lnTo>
                  <a:lnTo>
                    <a:pt x="110300" y="171961"/>
                  </a:lnTo>
                  <a:lnTo>
                    <a:pt x="114206" y="168054"/>
                  </a:lnTo>
                  <a:lnTo>
                    <a:pt x="119003" y="165103"/>
                  </a:lnTo>
                  <a:lnTo>
                    <a:pt x="124504" y="163171"/>
                  </a:lnTo>
                  <a:lnTo>
                    <a:pt x="124589" y="161673"/>
                  </a:lnTo>
                  <a:lnTo>
                    <a:pt x="123583" y="147284"/>
                  </a:lnTo>
                  <a:lnTo>
                    <a:pt x="170660" y="147284"/>
                  </a:lnTo>
                  <a:lnTo>
                    <a:pt x="172026" y="161673"/>
                  </a:lnTo>
                  <a:lnTo>
                    <a:pt x="178190" y="164104"/>
                  </a:lnTo>
                  <a:lnTo>
                    <a:pt x="182857" y="168011"/>
                  </a:lnTo>
                  <a:lnTo>
                    <a:pt x="185470" y="172450"/>
                  </a:lnTo>
                  <a:lnTo>
                    <a:pt x="184301" y="173654"/>
                  </a:lnTo>
                  <a:lnTo>
                    <a:pt x="183500" y="180229"/>
                  </a:lnTo>
                  <a:lnTo>
                    <a:pt x="176259" y="199829"/>
                  </a:lnTo>
                  <a:close/>
                </a:path>
                <a:path w="497204" h="200025">
                  <a:moveTo>
                    <a:pt x="183500" y="180229"/>
                  </a:moveTo>
                  <a:lnTo>
                    <a:pt x="184301" y="173654"/>
                  </a:lnTo>
                  <a:lnTo>
                    <a:pt x="185470" y="172450"/>
                  </a:lnTo>
                  <a:lnTo>
                    <a:pt x="185987" y="173328"/>
                  </a:lnTo>
                  <a:lnTo>
                    <a:pt x="185929" y="173654"/>
                  </a:lnTo>
                  <a:lnTo>
                    <a:pt x="183500" y="180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10827" y="1223433"/>
          <a:ext cx="12044045" cy="6388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8870"/>
                <a:gridCol w="2390139"/>
                <a:gridCol w="2390140"/>
                <a:gridCol w="2390140"/>
                <a:gridCol w="2388870"/>
              </a:tblGrid>
              <a:tr h="889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October</a:t>
                      </a:r>
                      <a:r>
                        <a:rPr dirty="0" sz="215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5" i="1">
                          <a:latin typeface="Cambria"/>
                          <a:cs typeface="Cambria"/>
                        </a:rPr>
                        <a:t>16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Dairy</a:t>
                      </a:r>
                      <a:r>
                        <a:rPr dirty="0" sz="215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10" i="1">
                          <a:latin typeface="Cambria"/>
                          <a:cs typeface="Cambria"/>
                        </a:rPr>
                        <a:t>Health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Blog</a:t>
                      </a:r>
                      <a:r>
                        <a:rPr dirty="0" sz="2150" spc="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30" i="1">
                          <a:latin typeface="Cambria"/>
                          <a:cs typeface="Cambria"/>
                        </a:rPr>
                        <a:t>Post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Facebook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282575">
                        <a:lnSpc>
                          <a:spcPts val="2500"/>
                        </a:lnSpc>
                        <a:spcBef>
                          <a:spcPts val="70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Educate </a:t>
                      </a:r>
                      <a:r>
                        <a:rPr dirty="0" sz="2150" spc="50" i="1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215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0" i="1">
                          <a:latin typeface="Cambria"/>
                          <a:cs typeface="Cambria"/>
                        </a:rPr>
                        <a:t>dairy </a:t>
                      </a:r>
                      <a:r>
                        <a:rPr dirty="0" sz="2150" spc="50" i="1">
                          <a:latin typeface="Cambria"/>
                          <a:cs typeface="Cambria"/>
                        </a:rPr>
                        <a:t>benefits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889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October18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Recipe</a:t>
                      </a:r>
                      <a:r>
                        <a:rPr dirty="0" sz="2150" spc="1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35" i="1">
                          <a:latin typeface="Cambria"/>
                          <a:cs typeface="Cambria"/>
                        </a:rPr>
                        <a:t>Showcase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Video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Instagram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416559">
                        <a:lnSpc>
                          <a:spcPts val="2500"/>
                        </a:lnSpc>
                        <a:spcBef>
                          <a:spcPts val="600"/>
                        </a:spcBef>
                      </a:pPr>
                      <a:r>
                        <a:rPr dirty="0" sz="2150" spc="45" i="1">
                          <a:latin typeface="Cambria"/>
                          <a:cs typeface="Cambria"/>
                        </a:rPr>
                        <a:t>Showcase</a:t>
                      </a:r>
                      <a:r>
                        <a:rPr dirty="0" sz="215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10" i="1">
                          <a:latin typeface="Cambria"/>
                          <a:cs typeface="Cambria"/>
                        </a:rPr>
                        <a:t>dairy recipes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October21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Sustainability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Infographic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Facebook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813435">
                        <a:lnSpc>
                          <a:spcPts val="2500"/>
                        </a:lnSpc>
                        <a:spcBef>
                          <a:spcPts val="60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Highlight </a:t>
                      </a:r>
                      <a:r>
                        <a:rPr dirty="0" sz="2150" spc="50" i="1">
                          <a:latin typeface="Cambria"/>
                          <a:cs typeface="Cambria"/>
                        </a:rPr>
                        <a:t>eco-</a:t>
                      </a:r>
                      <a:r>
                        <a:rPr dirty="0" sz="2150" spc="45" i="1">
                          <a:latin typeface="Cambria"/>
                          <a:cs typeface="Cambria"/>
                        </a:rPr>
                        <a:t>friendly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October</a:t>
                      </a:r>
                      <a:r>
                        <a:rPr dirty="0" sz="215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5" i="1">
                          <a:latin typeface="Cambria"/>
                          <a:cs typeface="Cambria"/>
                        </a:rPr>
                        <a:t>25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Dairy</a:t>
                      </a:r>
                      <a:r>
                        <a:rPr dirty="0" sz="215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110" i="1">
                          <a:latin typeface="Cambria"/>
                          <a:cs typeface="Cambria"/>
                        </a:rPr>
                        <a:t>Myths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382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Podcast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Instagram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624205">
                        <a:lnSpc>
                          <a:spcPts val="2500"/>
                        </a:lnSpc>
                        <a:spcBef>
                          <a:spcPts val="600"/>
                        </a:spcBef>
                      </a:pPr>
                      <a:r>
                        <a:rPr dirty="0" sz="2150" spc="60" i="1">
                          <a:latin typeface="Cambria"/>
                          <a:cs typeface="Cambria"/>
                        </a:rPr>
                        <a:t>Bust</a:t>
                      </a:r>
                      <a:r>
                        <a:rPr dirty="0" sz="215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45" i="1">
                          <a:latin typeface="Cambria"/>
                          <a:cs typeface="Cambria"/>
                        </a:rPr>
                        <a:t>common </a:t>
                      </a:r>
                      <a:r>
                        <a:rPr dirty="0" sz="2150" spc="105" i="1">
                          <a:latin typeface="Cambria"/>
                          <a:cs typeface="Cambria"/>
                        </a:rPr>
                        <a:t>myths</a:t>
                      </a:r>
                      <a:r>
                        <a:rPr dirty="0" sz="215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0" i="1">
                          <a:latin typeface="Cambria"/>
                          <a:cs typeface="Cambria"/>
                        </a:rPr>
                        <a:t>about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October</a:t>
                      </a:r>
                      <a:r>
                        <a:rPr dirty="0" sz="215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5" i="1">
                          <a:latin typeface="Cambria"/>
                          <a:cs typeface="Cambria"/>
                        </a:rPr>
                        <a:t>28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Nutritional</a:t>
                      </a:r>
                      <a:r>
                        <a:rPr dirty="0" sz="2150" spc="1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0" i="1">
                          <a:latin typeface="Cambria"/>
                          <a:cs typeface="Cambria"/>
                        </a:rPr>
                        <a:t>Tips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Interactive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Facebook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284480">
                        <a:lnSpc>
                          <a:spcPts val="2500"/>
                        </a:lnSpc>
                        <a:spcBef>
                          <a:spcPts val="60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Engage</a:t>
                      </a:r>
                      <a:r>
                        <a:rPr dirty="0" sz="2150" spc="-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10" i="1">
                          <a:latin typeface="Cambria"/>
                          <a:cs typeface="Cambria"/>
                        </a:rPr>
                        <a:t>audience </a:t>
                      </a:r>
                      <a:r>
                        <a:rPr dirty="0" sz="2150" spc="65" i="1">
                          <a:latin typeface="Cambria"/>
                          <a:cs typeface="Cambria"/>
                        </a:rPr>
                        <a:t>with</a:t>
                      </a:r>
                      <a:r>
                        <a:rPr dirty="0" sz="215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50" i="1">
                          <a:latin typeface="Cambria"/>
                          <a:cs typeface="Cambria"/>
                        </a:rPr>
                        <a:t>a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  <a:tr h="9779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October30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Halloween</a:t>
                      </a:r>
                      <a:r>
                        <a:rPr dirty="0" sz="2150" spc="1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-25" i="1">
                          <a:latin typeface="Cambria"/>
                          <a:cs typeface="Cambria"/>
                        </a:rPr>
                        <a:t>Fun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Instagram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2150" spc="-10" i="1">
                          <a:latin typeface="Cambria"/>
                          <a:cs typeface="Cambria"/>
                        </a:rPr>
                        <a:t>Instagram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571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61290">
                        <a:lnSpc>
                          <a:spcPts val="2500"/>
                        </a:lnSpc>
                        <a:spcBef>
                          <a:spcPts val="100"/>
                        </a:spcBef>
                      </a:pPr>
                      <a:r>
                        <a:rPr dirty="0" sz="2150" i="1">
                          <a:latin typeface="Cambria"/>
                          <a:cs typeface="Cambria"/>
                        </a:rPr>
                        <a:t>Share</a:t>
                      </a:r>
                      <a:r>
                        <a:rPr dirty="0" sz="215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2150" spc="85" i="1">
                          <a:latin typeface="Cambria"/>
                          <a:cs typeface="Cambria"/>
                        </a:rPr>
                        <a:t>fun </a:t>
                      </a:r>
                      <a:r>
                        <a:rPr dirty="0" sz="2150" i="1">
                          <a:latin typeface="Cambria"/>
                          <a:cs typeface="Cambria"/>
                        </a:rPr>
                        <a:t>Halloween-</a:t>
                      </a:r>
                      <a:r>
                        <a:rPr dirty="0" sz="2150" spc="45" i="1">
                          <a:latin typeface="Cambria"/>
                          <a:cs typeface="Cambria"/>
                        </a:rPr>
                        <a:t>theme </a:t>
                      </a:r>
                      <a:r>
                        <a:rPr dirty="0" sz="2150" spc="-50" i="1">
                          <a:latin typeface="Cambria"/>
                          <a:cs typeface="Cambria"/>
                        </a:rPr>
                        <a:t>d</a:t>
                      </a:r>
                      <a:endParaRPr sz="2150">
                        <a:latin typeface="Cambria"/>
                        <a:cs typeface="Cambria"/>
                      </a:endParaRPr>
                    </a:p>
                  </a:txBody>
                  <a:tcPr marL="0" marR="0" marB="0" marT="1270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F5F5"/>
                    </a:solidFill>
                  </a:tcPr>
                </a:tc>
              </a:tr>
            </a:tbl>
          </a:graphicData>
        </a:graphic>
      </p:graphicFrame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6811" y="256424"/>
            <a:ext cx="6854470" cy="7950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80758" y="203637"/>
            <a:ext cx="10230485" cy="800100"/>
            <a:chOff x="980758" y="203637"/>
            <a:chExt cx="10230485" cy="800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758" y="203637"/>
              <a:ext cx="10230484" cy="800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330" y="396112"/>
              <a:ext cx="9592369" cy="524367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51044" y="1122306"/>
            <a:ext cx="11675110" cy="611251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84810" indent="-354965">
              <a:lnSpc>
                <a:spcPct val="100000"/>
              </a:lnSpc>
              <a:spcBef>
                <a:spcPts val="1105"/>
              </a:spcBef>
              <a:buSzPct val="74285"/>
              <a:buFont typeface="Segoe UI Symbol"/>
              <a:buChar char="❖"/>
              <a:tabLst>
                <a:tab pos="384810" algn="l"/>
              </a:tabLst>
            </a:pPr>
            <a:r>
              <a:rPr dirty="0" sz="3500" spc="60" i="1">
                <a:solidFill>
                  <a:srgbClr val="006FBF"/>
                </a:solidFill>
                <a:latin typeface="Cambria"/>
                <a:cs typeface="Cambria"/>
              </a:rPr>
              <a:t>Content</a:t>
            </a:r>
            <a:r>
              <a:rPr dirty="0" sz="3500" spc="10" i="1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3500" spc="-10" i="1">
                <a:solidFill>
                  <a:srgbClr val="006FBF"/>
                </a:solidFill>
                <a:latin typeface="Cambria"/>
                <a:cs typeface="Cambria"/>
              </a:rPr>
              <a:t>Ideas:</a:t>
            </a:r>
            <a:endParaRPr sz="3500">
              <a:latin typeface="Cambria"/>
              <a:cs typeface="Cambria"/>
            </a:endParaRPr>
          </a:p>
          <a:p>
            <a:pPr marL="12700" marR="5080" indent="189865">
              <a:lnSpc>
                <a:spcPts val="2800"/>
              </a:lnSpc>
              <a:spcBef>
                <a:spcPts val="1575"/>
              </a:spcBef>
              <a:buSzPct val="125531"/>
              <a:buFont typeface="Roboto Bk"/>
              <a:buChar char="•"/>
              <a:tabLst>
                <a:tab pos="202565" algn="l"/>
              </a:tabLst>
            </a:pPr>
            <a:r>
              <a:rPr dirty="0" sz="2350" i="1">
                <a:latin typeface="Cambria"/>
                <a:cs typeface="Cambria"/>
              </a:rPr>
              <a:t>Recipe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Videos: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Create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engaging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videos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featuring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recipes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using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-20" i="1">
                <a:latin typeface="Cambria"/>
                <a:cs typeface="Cambria"/>
              </a:rPr>
              <a:t>like </a:t>
            </a:r>
            <a:r>
              <a:rPr dirty="0" sz="2350" spc="70" i="1">
                <a:latin typeface="Cambria"/>
                <a:cs typeface="Cambria"/>
              </a:rPr>
              <a:t>milk,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paneer,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yogurt,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more.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Share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these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on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social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media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your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website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inspire</a:t>
            </a:r>
            <a:r>
              <a:rPr dirty="0" sz="2350" spc="5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educate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your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audience.</a:t>
            </a:r>
            <a:endParaRPr sz="2350">
              <a:latin typeface="Cambria"/>
              <a:cs typeface="Cambria"/>
            </a:endParaRPr>
          </a:p>
          <a:p>
            <a:pPr marL="12700" marR="288290" indent="189865">
              <a:lnSpc>
                <a:spcPts val="2800"/>
              </a:lnSpc>
              <a:buSzPct val="125531"/>
              <a:buFont typeface="Roboto Bk"/>
              <a:buChar char="•"/>
              <a:tabLst>
                <a:tab pos="202565" algn="l"/>
              </a:tabLst>
            </a:pPr>
            <a:r>
              <a:rPr dirty="0" sz="2350" i="1">
                <a:latin typeface="Cambria"/>
                <a:cs typeface="Cambria"/>
              </a:rPr>
              <a:t>Health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Nutrition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Blog: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Start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blog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discussing</a:t>
            </a:r>
            <a:r>
              <a:rPr dirty="0" sz="2350" spc="50" i="1">
                <a:latin typeface="Cambria"/>
                <a:cs typeface="Cambria"/>
              </a:rPr>
              <a:t> the </a:t>
            </a:r>
            <a:r>
              <a:rPr dirty="0" sz="2350" i="1">
                <a:latin typeface="Cambria"/>
                <a:cs typeface="Cambria"/>
              </a:rPr>
              <a:t>health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benefits</a:t>
            </a:r>
            <a:r>
              <a:rPr dirty="0" sz="2350" spc="5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5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products, </a:t>
            </a:r>
            <a:r>
              <a:rPr dirty="0" sz="2350" i="1">
                <a:latin typeface="Cambria"/>
                <a:cs typeface="Cambria"/>
              </a:rPr>
              <a:t>nutrition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tips,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75" i="1">
                <a:latin typeface="Cambria"/>
                <a:cs typeface="Cambria"/>
              </a:rPr>
              <a:t>how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90" i="1">
                <a:latin typeface="Cambria"/>
                <a:cs typeface="Cambria"/>
              </a:rPr>
              <a:t>fit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into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balanced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diet.</a:t>
            </a:r>
            <a:endParaRPr sz="2350">
              <a:latin typeface="Cambria"/>
              <a:cs typeface="Cambria"/>
            </a:endParaRPr>
          </a:p>
          <a:p>
            <a:pPr marL="379730" indent="-354965">
              <a:lnSpc>
                <a:spcPct val="100000"/>
              </a:lnSpc>
              <a:spcBef>
                <a:spcPts val="1475"/>
              </a:spcBef>
              <a:buSzPct val="83870"/>
              <a:buFont typeface="Segoe UI Symbol"/>
              <a:buChar char="❖"/>
              <a:tabLst>
                <a:tab pos="379730" algn="l"/>
              </a:tabLst>
            </a:pPr>
            <a:r>
              <a:rPr dirty="0" sz="3100" i="1">
                <a:solidFill>
                  <a:srgbClr val="006FBF"/>
                </a:solidFill>
                <a:latin typeface="Cambria"/>
                <a:cs typeface="Cambria"/>
              </a:rPr>
              <a:t>Marketing</a:t>
            </a:r>
            <a:r>
              <a:rPr dirty="0" sz="3100" spc="355" i="1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3100" spc="-10" i="1">
                <a:solidFill>
                  <a:srgbClr val="006FBF"/>
                </a:solidFill>
                <a:latin typeface="Cambria"/>
                <a:cs typeface="Cambria"/>
              </a:rPr>
              <a:t>Strategies:</a:t>
            </a:r>
            <a:endParaRPr sz="3100">
              <a:latin typeface="Cambria"/>
              <a:cs typeface="Cambria"/>
            </a:endParaRPr>
          </a:p>
          <a:p>
            <a:pPr marL="12700" marR="688340" indent="151765">
              <a:lnSpc>
                <a:spcPts val="2800"/>
              </a:lnSpc>
              <a:spcBef>
                <a:spcPts val="805"/>
              </a:spcBef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mbria"/>
                <a:cs typeface="Cambria"/>
              </a:rPr>
              <a:t>Social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Media</a:t>
            </a:r>
            <a:r>
              <a:rPr dirty="0" sz="2350" spc="1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Campaigns: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Use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platforms</a:t>
            </a:r>
            <a:r>
              <a:rPr dirty="0" sz="2350" spc="1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Instagram,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Facebook,</a:t>
            </a:r>
            <a:r>
              <a:rPr dirty="0" sz="2350" spc="1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Twitter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165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run </a:t>
            </a:r>
            <a:r>
              <a:rPr dirty="0" sz="2350" i="1">
                <a:latin typeface="Cambria"/>
                <a:cs typeface="Cambria"/>
              </a:rPr>
              <a:t>engaging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campaigns,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including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contests,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giveaways,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user-</a:t>
            </a:r>
            <a:r>
              <a:rPr dirty="0" sz="2350" i="1">
                <a:latin typeface="Cambria"/>
                <a:cs typeface="Cambria"/>
              </a:rPr>
              <a:t>generated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content </a:t>
            </a:r>
            <a:r>
              <a:rPr dirty="0" sz="2350" spc="45" i="1">
                <a:latin typeface="Cambria"/>
                <a:cs typeface="Cambria"/>
              </a:rPr>
              <a:t>initiatives.</a:t>
            </a:r>
            <a:endParaRPr sz="2350">
              <a:latin typeface="Cambria"/>
              <a:cs typeface="Cambria"/>
            </a:endParaRPr>
          </a:p>
          <a:p>
            <a:pPr marL="12700" marR="346075" indent="151765">
              <a:lnSpc>
                <a:spcPts val="2800"/>
              </a:lnSpc>
              <a:buSzPct val="76595"/>
              <a:buFont typeface="Roboto Bk"/>
              <a:buChar char="•"/>
              <a:tabLst>
                <a:tab pos="164465" algn="l"/>
              </a:tabLst>
            </a:pPr>
            <a:r>
              <a:rPr dirty="0" sz="2350" i="1">
                <a:latin typeface="Cambria"/>
                <a:cs typeface="Cambria"/>
              </a:rPr>
              <a:t>Influencer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Collaborations: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Partner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food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nutrition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influencers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promote</a:t>
            </a:r>
            <a:r>
              <a:rPr dirty="0" sz="2350" spc="125" i="1">
                <a:latin typeface="Cambria"/>
                <a:cs typeface="Cambria"/>
              </a:rPr>
              <a:t> </a:t>
            </a:r>
            <a:r>
              <a:rPr dirty="0" sz="2350" spc="30" i="1">
                <a:latin typeface="Cambria"/>
                <a:cs typeface="Cambria"/>
              </a:rPr>
              <a:t>your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15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through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authentic</a:t>
            </a:r>
            <a:r>
              <a:rPr dirty="0" sz="2350" spc="15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reviews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recipe</a:t>
            </a:r>
            <a:r>
              <a:rPr dirty="0" sz="2350" spc="160" i="1">
                <a:latin typeface="Cambria"/>
                <a:cs typeface="Cambria"/>
              </a:rPr>
              <a:t> </a:t>
            </a:r>
            <a:r>
              <a:rPr dirty="0" sz="2350" spc="35" i="1">
                <a:latin typeface="Cambria"/>
                <a:cs typeface="Cambria"/>
              </a:rPr>
              <a:t>demonstrations.</a:t>
            </a:r>
            <a:endParaRPr sz="2350">
              <a:latin typeface="Cambria"/>
              <a:cs typeface="Cambria"/>
            </a:endParaRPr>
          </a:p>
          <a:p>
            <a:pPr marL="17145" marR="621665" indent="189865">
              <a:lnSpc>
                <a:spcPts val="2800"/>
              </a:lnSpc>
              <a:spcBef>
                <a:spcPts val="1635"/>
              </a:spcBef>
              <a:buSzPct val="119148"/>
              <a:buFont typeface="Roboto Bk"/>
              <a:buChar char="•"/>
              <a:tabLst>
                <a:tab pos="207010" algn="l"/>
              </a:tabLst>
            </a:pPr>
            <a:r>
              <a:rPr dirty="0" sz="2350" i="1">
                <a:latin typeface="Cambria"/>
                <a:cs typeface="Cambria"/>
              </a:rPr>
              <a:t>Educational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Webinars: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Host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webinars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or</a:t>
            </a:r>
            <a:r>
              <a:rPr dirty="0" sz="2350" spc="70" i="1">
                <a:latin typeface="Cambria"/>
                <a:cs typeface="Cambria"/>
              </a:rPr>
              <a:t> live </a:t>
            </a:r>
            <a:r>
              <a:rPr dirty="0" sz="2350" spc="85" i="1">
                <a:latin typeface="Cambria"/>
                <a:cs typeface="Cambria"/>
              </a:rPr>
              <a:t>sessions</a:t>
            </a:r>
            <a:r>
              <a:rPr dirty="0" sz="2350" spc="70" i="1">
                <a:latin typeface="Cambria"/>
                <a:cs typeface="Cambria"/>
              </a:rPr>
              <a:t> with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nutritionists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85" i="1">
                <a:latin typeface="Cambria"/>
                <a:cs typeface="Cambria"/>
              </a:rPr>
              <a:t>chefs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-25" i="1">
                <a:latin typeface="Cambria"/>
                <a:cs typeface="Cambria"/>
              </a:rPr>
              <a:t>to </a:t>
            </a:r>
            <a:r>
              <a:rPr dirty="0" sz="2350" spc="75" i="1">
                <a:latin typeface="Cambria"/>
                <a:cs typeface="Cambria"/>
              </a:rPr>
              <a:t>discuss</a:t>
            </a:r>
            <a:r>
              <a:rPr dirty="0" sz="2350" spc="50" i="1">
                <a:latin typeface="Cambria"/>
                <a:cs typeface="Cambria"/>
              </a:rPr>
              <a:t> the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benefits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6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offer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cooking</a:t>
            </a:r>
            <a:r>
              <a:rPr dirty="0" sz="2350" spc="6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tips.</a:t>
            </a:r>
            <a:endParaRPr sz="2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1496" y="333117"/>
            <a:ext cx="11149330" cy="965200"/>
            <a:chOff x="521496" y="333117"/>
            <a:chExt cx="11149330" cy="96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496" y="333117"/>
              <a:ext cx="11149006" cy="965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350" y="550713"/>
              <a:ext cx="10563007" cy="64631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70377" y="1331718"/>
            <a:ext cx="597535" cy="8159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150" spc="-75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5150">
              <a:latin typeface="Segoe UI Symbol"/>
              <a:cs typeface="Segoe UI Symbo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05910" y="1515969"/>
            <a:ext cx="2650490" cy="615950"/>
          </a:xfrm>
          <a:custGeom>
            <a:avLst/>
            <a:gdLst/>
            <a:ahLst/>
            <a:cxnLst/>
            <a:rect l="l" t="t" r="r" b="b"/>
            <a:pathLst>
              <a:path w="2650490" h="615950">
                <a:moveTo>
                  <a:pt x="2121504" y="486409"/>
                </a:moveTo>
                <a:lnTo>
                  <a:pt x="1955310" y="486409"/>
                </a:lnTo>
                <a:lnTo>
                  <a:pt x="1963058" y="422909"/>
                </a:lnTo>
                <a:lnTo>
                  <a:pt x="1971696" y="415289"/>
                </a:lnTo>
                <a:lnTo>
                  <a:pt x="1981638" y="408939"/>
                </a:lnTo>
                <a:lnTo>
                  <a:pt x="1992885" y="402589"/>
                </a:lnTo>
                <a:lnTo>
                  <a:pt x="2005437" y="397509"/>
                </a:lnTo>
                <a:lnTo>
                  <a:pt x="2081023" y="95249"/>
                </a:lnTo>
                <a:lnTo>
                  <a:pt x="2073304" y="91439"/>
                </a:lnTo>
                <a:lnTo>
                  <a:pt x="2065803" y="85089"/>
                </a:lnTo>
                <a:lnTo>
                  <a:pt x="2058519" y="77469"/>
                </a:lnTo>
                <a:lnTo>
                  <a:pt x="2051453" y="68579"/>
                </a:lnTo>
                <a:lnTo>
                  <a:pt x="2073907" y="8889"/>
                </a:lnTo>
                <a:lnTo>
                  <a:pt x="2095403" y="5079"/>
                </a:lnTo>
                <a:lnTo>
                  <a:pt x="2115298" y="1269"/>
                </a:lnTo>
                <a:lnTo>
                  <a:pt x="2133591" y="0"/>
                </a:lnTo>
                <a:lnTo>
                  <a:pt x="2182186" y="0"/>
                </a:lnTo>
                <a:lnTo>
                  <a:pt x="2214326" y="2539"/>
                </a:lnTo>
                <a:lnTo>
                  <a:pt x="2115179" y="400049"/>
                </a:lnTo>
                <a:lnTo>
                  <a:pt x="2123827" y="403859"/>
                </a:lnTo>
                <a:lnTo>
                  <a:pt x="2131585" y="410209"/>
                </a:lnTo>
                <a:lnTo>
                  <a:pt x="2138454" y="417829"/>
                </a:lnTo>
                <a:lnTo>
                  <a:pt x="2144433" y="426719"/>
                </a:lnTo>
                <a:lnTo>
                  <a:pt x="2121504" y="486409"/>
                </a:lnTo>
                <a:close/>
              </a:path>
              <a:path w="2650490" h="615950">
                <a:moveTo>
                  <a:pt x="318789" y="486409"/>
                </a:moveTo>
                <a:lnTo>
                  <a:pt x="0" y="486409"/>
                </a:lnTo>
                <a:lnTo>
                  <a:pt x="8697" y="419099"/>
                </a:lnTo>
                <a:lnTo>
                  <a:pt x="17018" y="411479"/>
                </a:lnTo>
                <a:lnTo>
                  <a:pt x="26803" y="405129"/>
                </a:lnTo>
                <a:lnTo>
                  <a:pt x="38050" y="400049"/>
                </a:lnTo>
                <a:lnTo>
                  <a:pt x="50759" y="394969"/>
                </a:lnTo>
                <a:lnTo>
                  <a:pt x="121443" y="111759"/>
                </a:lnTo>
                <a:lnTo>
                  <a:pt x="112153" y="106679"/>
                </a:lnTo>
                <a:lnTo>
                  <a:pt x="104207" y="100329"/>
                </a:lnTo>
                <a:lnTo>
                  <a:pt x="97605" y="93979"/>
                </a:lnTo>
                <a:lnTo>
                  <a:pt x="92347" y="83819"/>
                </a:lnTo>
                <a:lnTo>
                  <a:pt x="115909" y="20319"/>
                </a:lnTo>
                <a:lnTo>
                  <a:pt x="430113" y="20319"/>
                </a:lnTo>
                <a:lnTo>
                  <a:pt x="407549" y="110489"/>
                </a:lnTo>
                <a:lnTo>
                  <a:pt x="234664" y="110489"/>
                </a:lnTo>
                <a:lnTo>
                  <a:pt x="211577" y="203199"/>
                </a:lnTo>
                <a:lnTo>
                  <a:pt x="358612" y="203199"/>
                </a:lnTo>
                <a:lnTo>
                  <a:pt x="336368" y="292099"/>
                </a:lnTo>
                <a:lnTo>
                  <a:pt x="189123" y="292099"/>
                </a:lnTo>
                <a:lnTo>
                  <a:pt x="163031" y="397509"/>
                </a:lnTo>
                <a:lnTo>
                  <a:pt x="341145" y="397509"/>
                </a:lnTo>
                <a:lnTo>
                  <a:pt x="318789" y="486409"/>
                </a:lnTo>
                <a:close/>
              </a:path>
              <a:path w="2650490" h="615950">
                <a:moveTo>
                  <a:pt x="336500" y="158749"/>
                </a:moveTo>
                <a:lnTo>
                  <a:pt x="328880" y="148589"/>
                </a:lnTo>
                <a:lnTo>
                  <a:pt x="323415" y="137159"/>
                </a:lnTo>
                <a:lnTo>
                  <a:pt x="320104" y="124459"/>
                </a:lnTo>
                <a:lnTo>
                  <a:pt x="318947" y="110489"/>
                </a:lnTo>
                <a:lnTo>
                  <a:pt x="407549" y="110489"/>
                </a:lnTo>
                <a:lnTo>
                  <a:pt x="397380" y="151129"/>
                </a:lnTo>
                <a:lnTo>
                  <a:pt x="336500" y="158749"/>
                </a:lnTo>
                <a:close/>
              </a:path>
              <a:path w="2650490" h="615950">
                <a:moveTo>
                  <a:pt x="1201914" y="486409"/>
                </a:moveTo>
                <a:lnTo>
                  <a:pt x="1035561" y="486409"/>
                </a:lnTo>
                <a:lnTo>
                  <a:pt x="1043309" y="422909"/>
                </a:lnTo>
                <a:lnTo>
                  <a:pt x="1051947" y="415289"/>
                </a:lnTo>
                <a:lnTo>
                  <a:pt x="1061890" y="408939"/>
                </a:lnTo>
                <a:lnTo>
                  <a:pt x="1073137" y="402589"/>
                </a:lnTo>
                <a:lnTo>
                  <a:pt x="1085688" y="397509"/>
                </a:lnTo>
                <a:lnTo>
                  <a:pt x="1127276" y="231139"/>
                </a:lnTo>
                <a:lnTo>
                  <a:pt x="1119558" y="227329"/>
                </a:lnTo>
                <a:lnTo>
                  <a:pt x="1112056" y="220979"/>
                </a:lnTo>
                <a:lnTo>
                  <a:pt x="1104773" y="213359"/>
                </a:lnTo>
                <a:lnTo>
                  <a:pt x="1097706" y="204469"/>
                </a:lnTo>
                <a:lnTo>
                  <a:pt x="1120319" y="144779"/>
                </a:lnTo>
                <a:lnTo>
                  <a:pt x="1141231" y="140969"/>
                </a:lnTo>
                <a:lnTo>
                  <a:pt x="1160326" y="138429"/>
                </a:lnTo>
                <a:lnTo>
                  <a:pt x="1193058" y="135889"/>
                </a:lnTo>
                <a:lnTo>
                  <a:pt x="1222431" y="135889"/>
                </a:lnTo>
                <a:lnTo>
                  <a:pt x="1252357" y="138429"/>
                </a:lnTo>
                <a:lnTo>
                  <a:pt x="1246190" y="158749"/>
                </a:lnTo>
                <a:lnTo>
                  <a:pt x="1405484" y="158749"/>
                </a:lnTo>
                <a:lnTo>
                  <a:pt x="1414282" y="170179"/>
                </a:lnTo>
                <a:lnTo>
                  <a:pt x="1603205" y="170179"/>
                </a:lnTo>
                <a:lnTo>
                  <a:pt x="1607201" y="175259"/>
                </a:lnTo>
                <a:lnTo>
                  <a:pt x="1614000" y="196849"/>
                </a:lnTo>
                <a:lnTo>
                  <a:pt x="1615581" y="224789"/>
                </a:lnTo>
                <a:lnTo>
                  <a:pt x="1615322" y="227329"/>
                </a:lnTo>
                <a:lnTo>
                  <a:pt x="1284141" y="227329"/>
                </a:lnTo>
                <a:lnTo>
                  <a:pt x="1271886" y="228599"/>
                </a:lnTo>
                <a:lnTo>
                  <a:pt x="1259473" y="232409"/>
                </a:lnTo>
                <a:lnTo>
                  <a:pt x="1246902" y="237489"/>
                </a:lnTo>
                <a:lnTo>
                  <a:pt x="1234172" y="245109"/>
                </a:lnTo>
                <a:lnTo>
                  <a:pt x="1195430" y="400049"/>
                </a:lnTo>
                <a:lnTo>
                  <a:pt x="1204078" y="403859"/>
                </a:lnTo>
                <a:lnTo>
                  <a:pt x="1211836" y="410209"/>
                </a:lnTo>
                <a:lnTo>
                  <a:pt x="1218705" y="417829"/>
                </a:lnTo>
                <a:lnTo>
                  <a:pt x="1224684" y="426719"/>
                </a:lnTo>
                <a:lnTo>
                  <a:pt x="1201914" y="486409"/>
                </a:lnTo>
                <a:close/>
              </a:path>
              <a:path w="2650490" h="615950">
                <a:moveTo>
                  <a:pt x="1743205" y="615949"/>
                </a:moveTo>
                <a:lnTo>
                  <a:pt x="1563411" y="615949"/>
                </a:lnTo>
                <a:lnTo>
                  <a:pt x="1571159" y="552449"/>
                </a:lnTo>
                <a:lnTo>
                  <a:pt x="1579501" y="544829"/>
                </a:lnTo>
                <a:lnTo>
                  <a:pt x="1589344" y="538479"/>
                </a:lnTo>
                <a:lnTo>
                  <a:pt x="1600690" y="532129"/>
                </a:lnTo>
                <a:lnTo>
                  <a:pt x="1613538" y="527049"/>
                </a:lnTo>
                <a:lnTo>
                  <a:pt x="1687543" y="231139"/>
                </a:lnTo>
                <a:lnTo>
                  <a:pt x="1679824" y="227329"/>
                </a:lnTo>
                <a:lnTo>
                  <a:pt x="1672323" y="220979"/>
                </a:lnTo>
                <a:lnTo>
                  <a:pt x="1665039" y="213359"/>
                </a:lnTo>
                <a:lnTo>
                  <a:pt x="1657973" y="204469"/>
                </a:lnTo>
                <a:lnTo>
                  <a:pt x="1680585" y="144779"/>
                </a:lnTo>
                <a:lnTo>
                  <a:pt x="1701498" y="140969"/>
                </a:lnTo>
                <a:lnTo>
                  <a:pt x="1720592" y="138429"/>
                </a:lnTo>
                <a:lnTo>
                  <a:pt x="1753325" y="135889"/>
                </a:lnTo>
                <a:lnTo>
                  <a:pt x="1782698" y="135889"/>
                </a:lnTo>
                <a:lnTo>
                  <a:pt x="1812624" y="138429"/>
                </a:lnTo>
                <a:lnTo>
                  <a:pt x="1807405" y="158749"/>
                </a:lnTo>
                <a:lnTo>
                  <a:pt x="1967354" y="158749"/>
                </a:lnTo>
                <a:lnTo>
                  <a:pt x="1971376" y="161289"/>
                </a:lnTo>
                <a:lnTo>
                  <a:pt x="1985460" y="179069"/>
                </a:lnTo>
                <a:lnTo>
                  <a:pt x="1993801" y="203199"/>
                </a:lnTo>
                <a:lnTo>
                  <a:pt x="1996173" y="228599"/>
                </a:lnTo>
                <a:lnTo>
                  <a:pt x="1857058" y="228599"/>
                </a:lnTo>
                <a:lnTo>
                  <a:pt x="1838676" y="229869"/>
                </a:lnTo>
                <a:lnTo>
                  <a:pt x="1822112" y="232409"/>
                </a:lnTo>
                <a:lnTo>
                  <a:pt x="1807366" y="237489"/>
                </a:lnTo>
                <a:lnTo>
                  <a:pt x="1794439" y="245109"/>
                </a:lnTo>
                <a:lnTo>
                  <a:pt x="1754432" y="403859"/>
                </a:lnTo>
                <a:lnTo>
                  <a:pt x="1759591" y="405129"/>
                </a:lnTo>
                <a:lnTo>
                  <a:pt x="1766529" y="406399"/>
                </a:lnTo>
                <a:lnTo>
                  <a:pt x="1941705" y="406399"/>
                </a:lnTo>
                <a:lnTo>
                  <a:pt x="1938001" y="411479"/>
                </a:lnTo>
                <a:lnTo>
                  <a:pt x="1911435" y="439419"/>
                </a:lnTo>
                <a:lnTo>
                  <a:pt x="1868108" y="468629"/>
                </a:lnTo>
                <a:lnTo>
                  <a:pt x="1807544" y="488949"/>
                </a:lnTo>
                <a:lnTo>
                  <a:pt x="1733401" y="488949"/>
                </a:lnTo>
                <a:lnTo>
                  <a:pt x="1723913" y="525779"/>
                </a:lnTo>
                <a:lnTo>
                  <a:pt x="1737996" y="530859"/>
                </a:lnTo>
                <a:lnTo>
                  <a:pt x="1749728" y="538479"/>
                </a:lnTo>
                <a:lnTo>
                  <a:pt x="1759107" y="546099"/>
                </a:lnTo>
                <a:lnTo>
                  <a:pt x="1766134" y="556259"/>
                </a:lnTo>
                <a:lnTo>
                  <a:pt x="1743205" y="615949"/>
                </a:lnTo>
                <a:close/>
              </a:path>
              <a:path w="2650490" h="615950">
                <a:moveTo>
                  <a:pt x="854986" y="269239"/>
                </a:moveTo>
                <a:lnTo>
                  <a:pt x="779242" y="269239"/>
                </a:lnTo>
                <a:lnTo>
                  <a:pt x="776445" y="252729"/>
                </a:lnTo>
                <a:lnTo>
                  <a:pt x="776032" y="241299"/>
                </a:lnTo>
                <a:lnTo>
                  <a:pt x="775911" y="233679"/>
                </a:lnTo>
                <a:lnTo>
                  <a:pt x="777315" y="217169"/>
                </a:lnTo>
                <a:lnTo>
                  <a:pt x="780981" y="199389"/>
                </a:lnTo>
                <a:lnTo>
                  <a:pt x="782395" y="193039"/>
                </a:lnTo>
                <a:lnTo>
                  <a:pt x="784104" y="187959"/>
                </a:lnTo>
                <a:lnTo>
                  <a:pt x="786111" y="180339"/>
                </a:lnTo>
                <a:lnTo>
                  <a:pt x="825188" y="158749"/>
                </a:lnTo>
                <a:lnTo>
                  <a:pt x="861825" y="147319"/>
                </a:lnTo>
                <a:lnTo>
                  <a:pt x="934684" y="138429"/>
                </a:lnTo>
                <a:lnTo>
                  <a:pt x="968098" y="140969"/>
                </a:lnTo>
                <a:lnTo>
                  <a:pt x="1017672" y="154939"/>
                </a:lnTo>
                <a:lnTo>
                  <a:pt x="1044495" y="185419"/>
                </a:lnTo>
                <a:lnTo>
                  <a:pt x="1049763" y="207009"/>
                </a:lnTo>
                <a:lnTo>
                  <a:pt x="1049683" y="223519"/>
                </a:lnTo>
                <a:lnTo>
                  <a:pt x="886573" y="223519"/>
                </a:lnTo>
                <a:lnTo>
                  <a:pt x="880672" y="224789"/>
                </a:lnTo>
                <a:lnTo>
                  <a:pt x="876175" y="224789"/>
                </a:lnTo>
                <a:lnTo>
                  <a:pt x="872183" y="236219"/>
                </a:lnTo>
                <a:lnTo>
                  <a:pt x="867320" y="247649"/>
                </a:lnTo>
                <a:lnTo>
                  <a:pt x="861588" y="259079"/>
                </a:lnTo>
                <a:lnTo>
                  <a:pt x="854986" y="269239"/>
                </a:lnTo>
                <a:close/>
              </a:path>
              <a:path w="2650490" h="615950">
                <a:moveTo>
                  <a:pt x="1405484" y="158749"/>
                </a:moveTo>
                <a:lnTo>
                  <a:pt x="1246190" y="158749"/>
                </a:lnTo>
                <a:lnTo>
                  <a:pt x="1248078" y="157479"/>
                </a:lnTo>
                <a:lnTo>
                  <a:pt x="1253266" y="156209"/>
                </a:lnTo>
                <a:lnTo>
                  <a:pt x="1261756" y="152399"/>
                </a:lnTo>
                <a:lnTo>
                  <a:pt x="1273547" y="148589"/>
                </a:lnTo>
                <a:lnTo>
                  <a:pt x="1286652" y="143509"/>
                </a:lnTo>
                <a:lnTo>
                  <a:pt x="1298926" y="140969"/>
                </a:lnTo>
                <a:lnTo>
                  <a:pt x="1320986" y="138429"/>
                </a:lnTo>
                <a:lnTo>
                  <a:pt x="1356881" y="140969"/>
                </a:lnTo>
                <a:lnTo>
                  <a:pt x="1384396" y="146049"/>
                </a:lnTo>
                <a:lnTo>
                  <a:pt x="1403529" y="156209"/>
                </a:lnTo>
                <a:lnTo>
                  <a:pt x="1405484" y="158749"/>
                </a:lnTo>
                <a:close/>
              </a:path>
              <a:path w="2650490" h="615950">
                <a:moveTo>
                  <a:pt x="1603205" y="170179"/>
                </a:moveTo>
                <a:lnTo>
                  <a:pt x="1414282" y="170179"/>
                </a:lnTo>
                <a:lnTo>
                  <a:pt x="1421240" y="165099"/>
                </a:lnTo>
                <a:lnTo>
                  <a:pt x="1456345" y="149859"/>
                </a:lnTo>
                <a:lnTo>
                  <a:pt x="1511374" y="138429"/>
                </a:lnTo>
                <a:lnTo>
                  <a:pt x="1546301" y="140969"/>
                </a:lnTo>
                <a:lnTo>
                  <a:pt x="1573914" y="147319"/>
                </a:lnTo>
                <a:lnTo>
                  <a:pt x="1594214" y="158749"/>
                </a:lnTo>
                <a:lnTo>
                  <a:pt x="1603205" y="170179"/>
                </a:lnTo>
                <a:close/>
              </a:path>
              <a:path w="2650490" h="615950">
                <a:moveTo>
                  <a:pt x="1967354" y="158749"/>
                </a:moveTo>
                <a:lnTo>
                  <a:pt x="1807405" y="158749"/>
                </a:lnTo>
                <a:lnTo>
                  <a:pt x="1825324" y="149859"/>
                </a:lnTo>
                <a:lnTo>
                  <a:pt x="1845554" y="143509"/>
                </a:lnTo>
                <a:lnTo>
                  <a:pt x="1868098" y="139699"/>
                </a:lnTo>
                <a:lnTo>
                  <a:pt x="1892954" y="138429"/>
                </a:lnTo>
                <a:lnTo>
                  <a:pt x="1925123" y="140969"/>
                </a:lnTo>
                <a:lnTo>
                  <a:pt x="1951264" y="148589"/>
                </a:lnTo>
                <a:lnTo>
                  <a:pt x="1967354" y="158749"/>
                </a:lnTo>
                <a:close/>
              </a:path>
              <a:path w="2650490" h="615950">
                <a:moveTo>
                  <a:pt x="2321849" y="491489"/>
                </a:moveTo>
                <a:lnTo>
                  <a:pt x="2302340" y="491489"/>
                </a:lnTo>
                <a:lnTo>
                  <a:pt x="2264181" y="488949"/>
                </a:lnTo>
                <a:lnTo>
                  <a:pt x="2207017" y="466089"/>
                </a:lnTo>
                <a:lnTo>
                  <a:pt x="2175549" y="421639"/>
                </a:lnTo>
                <a:lnTo>
                  <a:pt x="2169629" y="391159"/>
                </a:lnTo>
                <a:lnTo>
                  <a:pt x="2170252" y="356869"/>
                </a:lnTo>
                <a:lnTo>
                  <a:pt x="2177417" y="317499"/>
                </a:lnTo>
                <a:lnTo>
                  <a:pt x="2192439" y="271779"/>
                </a:lnTo>
                <a:lnTo>
                  <a:pt x="2212838" y="232409"/>
                </a:lnTo>
                <a:lnTo>
                  <a:pt x="2237744" y="200659"/>
                </a:lnTo>
                <a:lnTo>
                  <a:pt x="2294799" y="160019"/>
                </a:lnTo>
                <a:lnTo>
                  <a:pt x="2355125" y="140969"/>
                </a:lnTo>
                <a:lnTo>
                  <a:pt x="2386623" y="138429"/>
                </a:lnTo>
                <a:lnTo>
                  <a:pt x="2416272" y="140969"/>
                </a:lnTo>
                <a:lnTo>
                  <a:pt x="2461814" y="157479"/>
                </a:lnTo>
                <a:lnTo>
                  <a:pt x="2488360" y="193039"/>
                </a:lnTo>
                <a:lnTo>
                  <a:pt x="2492965" y="219709"/>
                </a:lnTo>
                <a:lnTo>
                  <a:pt x="2492799" y="223519"/>
                </a:lnTo>
                <a:lnTo>
                  <a:pt x="2363852" y="223519"/>
                </a:lnTo>
                <a:lnTo>
                  <a:pt x="2353831" y="224789"/>
                </a:lnTo>
                <a:lnTo>
                  <a:pt x="2320653" y="245109"/>
                </a:lnTo>
                <a:lnTo>
                  <a:pt x="2304553" y="271779"/>
                </a:lnTo>
                <a:lnTo>
                  <a:pt x="2487897" y="271779"/>
                </a:lnTo>
                <a:lnTo>
                  <a:pt x="2484031" y="292099"/>
                </a:lnTo>
                <a:lnTo>
                  <a:pt x="2474810" y="314959"/>
                </a:lnTo>
                <a:lnTo>
                  <a:pt x="2460588" y="331469"/>
                </a:lnTo>
                <a:lnTo>
                  <a:pt x="2441365" y="341629"/>
                </a:lnTo>
                <a:lnTo>
                  <a:pt x="2417142" y="345439"/>
                </a:lnTo>
                <a:lnTo>
                  <a:pt x="2284471" y="345439"/>
                </a:lnTo>
                <a:lnTo>
                  <a:pt x="2282966" y="357605"/>
                </a:lnTo>
                <a:lnTo>
                  <a:pt x="2297853" y="393699"/>
                </a:lnTo>
                <a:lnTo>
                  <a:pt x="2337761" y="401319"/>
                </a:lnTo>
                <a:lnTo>
                  <a:pt x="2434161" y="401319"/>
                </a:lnTo>
                <a:lnTo>
                  <a:pt x="2439596" y="445769"/>
                </a:lnTo>
                <a:lnTo>
                  <a:pt x="2376344" y="480059"/>
                </a:lnTo>
                <a:lnTo>
                  <a:pt x="2340686" y="488949"/>
                </a:lnTo>
                <a:lnTo>
                  <a:pt x="2321849" y="491489"/>
                </a:lnTo>
                <a:close/>
              </a:path>
              <a:path w="2650490" h="615950">
                <a:moveTo>
                  <a:pt x="496478" y="486409"/>
                </a:moveTo>
                <a:lnTo>
                  <a:pt x="336767" y="486409"/>
                </a:lnTo>
                <a:lnTo>
                  <a:pt x="344515" y="422909"/>
                </a:lnTo>
                <a:lnTo>
                  <a:pt x="355920" y="412749"/>
                </a:lnTo>
                <a:lnTo>
                  <a:pt x="369578" y="405129"/>
                </a:lnTo>
                <a:lnTo>
                  <a:pt x="385490" y="397509"/>
                </a:lnTo>
                <a:lnTo>
                  <a:pt x="403655" y="392429"/>
                </a:lnTo>
                <a:lnTo>
                  <a:pt x="481455" y="308609"/>
                </a:lnTo>
                <a:lnTo>
                  <a:pt x="448881" y="238759"/>
                </a:lnTo>
                <a:lnTo>
                  <a:pt x="432346" y="232409"/>
                </a:lnTo>
                <a:lnTo>
                  <a:pt x="418638" y="224789"/>
                </a:lnTo>
                <a:lnTo>
                  <a:pt x="407757" y="214629"/>
                </a:lnTo>
                <a:lnTo>
                  <a:pt x="399702" y="203199"/>
                </a:lnTo>
                <a:lnTo>
                  <a:pt x="422631" y="143509"/>
                </a:lnTo>
                <a:lnTo>
                  <a:pt x="588826" y="143509"/>
                </a:lnTo>
                <a:lnTo>
                  <a:pt x="581077" y="207009"/>
                </a:lnTo>
                <a:lnTo>
                  <a:pt x="573872" y="213359"/>
                </a:lnTo>
                <a:lnTo>
                  <a:pt x="567755" y="218439"/>
                </a:lnTo>
                <a:lnTo>
                  <a:pt x="562724" y="222249"/>
                </a:lnTo>
                <a:lnTo>
                  <a:pt x="558781" y="224789"/>
                </a:lnTo>
                <a:lnTo>
                  <a:pt x="563525" y="234949"/>
                </a:lnTo>
                <a:lnTo>
                  <a:pt x="567389" y="245109"/>
                </a:lnTo>
                <a:lnTo>
                  <a:pt x="570127" y="255269"/>
                </a:lnTo>
                <a:lnTo>
                  <a:pt x="571522" y="261868"/>
                </a:lnTo>
                <a:lnTo>
                  <a:pt x="570710" y="262889"/>
                </a:lnTo>
                <a:lnTo>
                  <a:pt x="566371" y="270509"/>
                </a:lnTo>
                <a:lnTo>
                  <a:pt x="666659" y="270509"/>
                </a:lnTo>
                <a:lnTo>
                  <a:pt x="625828" y="312419"/>
                </a:lnTo>
                <a:lnTo>
                  <a:pt x="640466" y="346709"/>
                </a:lnTo>
                <a:lnTo>
                  <a:pt x="535536" y="346709"/>
                </a:lnTo>
                <a:lnTo>
                  <a:pt x="536267" y="356869"/>
                </a:lnTo>
                <a:lnTo>
                  <a:pt x="536380" y="357605"/>
                </a:lnTo>
                <a:lnTo>
                  <a:pt x="536060" y="358139"/>
                </a:lnTo>
                <a:lnTo>
                  <a:pt x="529566" y="368299"/>
                </a:lnTo>
                <a:lnTo>
                  <a:pt x="521907" y="378459"/>
                </a:lnTo>
                <a:lnTo>
                  <a:pt x="513081" y="388619"/>
                </a:lnTo>
                <a:lnTo>
                  <a:pt x="499640" y="403859"/>
                </a:lnTo>
                <a:lnTo>
                  <a:pt x="505076" y="407669"/>
                </a:lnTo>
                <a:lnTo>
                  <a:pt x="510156" y="412749"/>
                </a:lnTo>
                <a:lnTo>
                  <a:pt x="514880" y="419099"/>
                </a:lnTo>
                <a:lnTo>
                  <a:pt x="519248" y="426719"/>
                </a:lnTo>
                <a:lnTo>
                  <a:pt x="496478" y="486409"/>
                </a:lnTo>
                <a:close/>
              </a:path>
              <a:path w="2650490" h="615950">
                <a:moveTo>
                  <a:pt x="666659" y="270509"/>
                </a:moveTo>
                <a:lnTo>
                  <a:pt x="572222" y="270509"/>
                </a:lnTo>
                <a:lnTo>
                  <a:pt x="571738" y="262889"/>
                </a:lnTo>
                <a:lnTo>
                  <a:pt x="571522" y="261868"/>
                </a:lnTo>
                <a:lnTo>
                  <a:pt x="576768" y="255269"/>
                </a:lnTo>
                <a:lnTo>
                  <a:pt x="584546" y="245109"/>
                </a:lnTo>
                <a:lnTo>
                  <a:pt x="594044" y="233679"/>
                </a:lnTo>
                <a:lnTo>
                  <a:pt x="602108" y="224789"/>
                </a:lnTo>
                <a:lnTo>
                  <a:pt x="597849" y="222249"/>
                </a:lnTo>
                <a:lnTo>
                  <a:pt x="593609" y="217169"/>
                </a:lnTo>
                <a:lnTo>
                  <a:pt x="589389" y="210819"/>
                </a:lnTo>
                <a:lnTo>
                  <a:pt x="585189" y="203199"/>
                </a:lnTo>
                <a:lnTo>
                  <a:pt x="607959" y="143509"/>
                </a:lnTo>
                <a:lnTo>
                  <a:pt x="767670" y="143509"/>
                </a:lnTo>
                <a:lnTo>
                  <a:pt x="759922" y="207009"/>
                </a:lnTo>
                <a:lnTo>
                  <a:pt x="747944" y="217169"/>
                </a:lnTo>
                <a:lnTo>
                  <a:pt x="733356" y="226059"/>
                </a:lnTo>
                <a:lnTo>
                  <a:pt x="716160" y="233679"/>
                </a:lnTo>
                <a:lnTo>
                  <a:pt x="696354" y="240029"/>
                </a:lnTo>
                <a:lnTo>
                  <a:pt x="666659" y="270509"/>
                </a:lnTo>
                <a:close/>
              </a:path>
              <a:path w="2650490" h="615950">
                <a:moveTo>
                  <a:pt x="358612" y="203199"/>
                </a:moveTo>
                <a:lnTo>
                  <a:pt x="284317" y="203199"/>
                </a:lnTo>
                <a:lnTo>
                  <a:pt x="289941" y="194309"/>
                </a:lnTo>
                <a:lnTo>
                  <a:pt x="296058" y="187959"/>
                </a:lnTo>
                <a:lnTo>
                  <a:pt x="302670" y="181609"/>
                </a:lnTo>
                <a:lnTo>
                  <a:pt x="309776" y="175259"/>
                </a:lnTo>
                <a:lnTo>
                  <a:pt x="364014" y="181609"/>
                </a:lnTo>
                <a:lnTo>
                  <a:pt x="358612" y="203199"/>
                </a:lnTo>
                <a:close/>
              </a:path>
              <a:path w="2650490" h="615950">
                <a:moveTo>
                  <a:pt x="2572165" y="294639"/>
                </a:moveTo>
                <a:lnTo>
                  <a:pt x="2546291" y="290829"/>
                </a:lnTo>
                <a:lnTo>
                  <a:pt x="2529865" y="280669"/>
                </a:lnTo>
                <a:lnTo>
                  <a:pt x="2522888" y="262889"/>
                </a:lnTo>
                <a:lnTo>
                  <a:pt x="2525359" y="237489"/>
                </a:lnTo>
                <a:lnTo>
                  <a:pt x="2535548" y="212089"/>
                </a:lnTo>
                <a:lnTo>
                  <a:pt x="2551569" y="194309"/>
                </a:lnTo>
                <a:lnTo>
                  <a:pt x="2573420" y="182879"/>
                </a:lnTo>
                <a:lnTo>
                  <a:pt x="2601103" y="179069"/>
                </a:lnTo>
                <a:lnTo>
                  <a:pt x="2627036" y="182879"/>
                </a:lnTo>
                <a:lnTo>
                  <a:pt x="2643482" y="194309"/>
                </a:lnTo>
                <a:lnTo>
                  <a:pt x="2650439" y="212089"/>
                </a:lnTo>
                <a:lnTo>
                  <a:pt x="2647909" y="237489"/>
                </a:lnTo>
                <a:lnTo>
                  <a:pt x="2637779" y="262889"/>
                </a:lnTo>
                <a:lnTo>
                  <a:pt x="2621778" y="280669"/>
                </a:lnTo>
                <a:lnTo>
                  <a:pt x="2599907" y="290829"/>
                </a:lnTo>
                <a:lnTo>
                  <a:pt x="2572165" y="294639"/>
                </a:lnTo>
                <a:close/>
              </a:path>
              <a:path w="2650490" h="615950">
                <a:moveTo>
                  <a:pt x="808812" y="491489"/>
                </a:moveTo>
                <a:lnTo>
                  <a:pt x="766315" y="485139"/>
                </a:lnTo>
                <a:lnTo>
                  <a:pt x="733700" y="463549"/>
                </a:lnTo>
                <a:lnTo>
                  <a:pt x="715911" y="429259"/>
                </a:lnTo>
                <a:lnTo>
                  <a:pt x="714428" y="408939"/>
                </a:lnTo>
                <a:lnTo>
                  <a:pt x="717887" y="387349"/>
                </a:lnTo>
                <a:lnTo>
                  <a:pt x="736231" y="344169"/>
                </a:lnTo>
                <a:lnTo>
                  <a:pt x="767540" y="312419"/>
                </a:lnTo>
                <a:lnTo>
                  <a:pt x="810868" y="292099"/>
                </a:lnTo>
                <a:lnTo>
                  <a:pt x="865265" y="285749"/>
                </a:lnTo>
                <a:lnTo>
                  <a:pt x="928358" y="285749"/>
                </a:lnTo>
                <a:lnTo>
                  <a:pt x="934367" y="261619"/>
                </a:lnTo>
                <a:lnTo>
                  <a:pt x="935998" y="245109"/>
                </a:lnTo>
                <a:lnTo>
                  <a:pt x="931244" y="232409"/>
                </a:lnTo>
                <a:lnTo>
                  <a:pt x="920106" y="224789"/>
                </a:lnTo>
                <a:lnTo>
                  <a:pt x="902583" y="223519"/>
                </a:lnTo>
                <a:lnTo>
                  <a:pt x="1049683" y="223519"/>
                </a:lnTo>
                <a:lnTo>
                  <a:pt x="1049634" y="233679"/>
                </a:lnTo>
                <a:lnTo>
                  <a:pt x="1044109" y="264159"/>
                </a:lnTo>
                <a:lnTo>
                  <a:pt x="1021862" y="353059"/>
                </a:lnTo>
                <a:lnTo>
                  <a:pt x="878389" y="353059"/>
                </a:lnTo>
                <a:lnTo>
                  <a:pt x="860787" y="354329"/>
                </a:lnTo>
                <a:lnTo>
                  <a:pt x="847198" y="360679"/>
                </a:lnTo>
                <a:lnTo>
                  <a:pt x="837621" y="369569"/>
                </a:lnTo>
                <a:lnTo>
                  <a:pt x="832057" y="382269"/>
                </a:lnTo>
                <a:lnTo>
                  <a:pt x="830054" y="389889"/>
                </a:lnTo>
                <a:lnTo>
                  <a:pt x="830634" y="396239"/>
                </a:lnTo>
                <a:lnTo>
                  <a:pt x="833797" y="400049"/>
                </a:lnTo>
                <a:lnTo>
                  <a:pt x="836959" y="405129"/>
                </a:lnTo>
                <a:lnTo>
                  <a:pt x="843390" y="406399"/>
                </a:lnTo>
                <a:lnTo>
                  <a:pt x="1043954" y="406399"/>
                </a:lnTo>
                <a:lnTo>
                  <a:pt x="1029541" y="464819"/>
                </a:lnTo>
                <a:lnTo>
                  <a:pt x="910015" y="464819"/>
                </a:lnTo>
                <a:lnTo>
                  <a:pt x="894677" y="476249"/>
                </a:lnTo>
                <a:lnTo>
                  <a:pt x="872697" y="485139"/>
                </a:lnTo>
                <a:lnTo>
                  <a:pt x="844075" y="490219"/>
                </a:lnTo>
                <a:lnTo>
                  <a:pt x="808812" y="491489"/>
                </a:lnTo>
                <a:close/>
              </a:path>
              <a:path w="2650490" h="615950">
                <a:moveTo>
                  <a:pt x="2487897" y="271779"/>
                </a:moveTo>
                <a:lnTo>
                  <a:pt x="2304553" y="271779"/>
                </a:lnTo>
                <a:lnTo>
                  <a:pt x="2387572" y="269239"/>
                </a:lnTo>
                <a:lnTo>
                  <a:pt x="2388310" y="266699"/>
                </a:lnTo>
                <a:lnTo>
                  <a:pt x="2389575" y="262889"/>
                </a:lnTo>
                <a:lnTo>
                  <a:pt x="2391367" y="255269"/>
                </a:lnTo>
                <a:lnTo>
                  <a:pt x="2393264" y="247649"/>
                </a:lnTo>
                <a:lnTo>
                  <a:pt x="2363852" y="223519"/>
                </a:lnTo>
                <a:lnTo>
                  <a:pt x="2492799" y="223519"/>
                </a:lnTo>
                <a:lnTo>
                  <a:pt x="2491522" y="252729"/>
                </a:lnTo>
                <a:lnTo>
                  <a:pt x="2487897" y="271779"/>
                </a:lnTo>
                <a:close/>
              </a:path>
              <a:path w="2650490" h="615950">
                <a:moveTo>
                  <a:pt x="1394832" y="486409"/>
                </a:moveTo>
                <a:lnTo>
                  <a:pt x="1228638" y="486409"/>
                </a:lnTo>
                <a:lnTo>
                  <a:pt x="1236386" y="422909"/>
                </a:lnTo>
                <a:lnTo>
                  <a:pt x="1244955" y="415289"/>
                </a:lnTo>
                <a:lnTo>
                  <a:pt x="1254848" y="408939"/>
                </a:lnTo>
                <a:lnTo>
                  <a:pt x="1266065" y="402589"/>
                </a:lnTo>
                <a:lnTo>
                  <a:pt x="1278607" y="397509"/>
                </a:lnTo>
                <a:lnTo>
                  <a:pt x="1309442" y="274319"/>
                </a:lnTo>
                <a:lnTo>
                  <a:pt x="1312624" y="260349"/>
                </a:lnTo>
                <a:lnTo>
                  <a:pt x="1314265" y="248919"/>
                </a:lnTo>
                <a:lnTo>
                  <a:pt x="1314364" y="240029"/>
                </a:lnTo>
                <a:lnTo>
                  <a:pt x="1312921" y="234949"/>
                </a:lnTo>
                <a:lnTo>
                  <a:pt x="1309462" y="232409"/>
                </a:lnTo>
                <a:lnTo>
                  <a:pt x="1303512" y="229869"/>
                </a:lnTo>
                <a:lnTo>
                  <a:pt x="1295072" y="228599"/>
                </a:lnTo>
                <a:lnTo>
                  <a:pt x="1284141" y="227329"/>
                </a:lnTo>
                <a:lnTo>
                  <a:pt x="1474372" y="227329"/>
                </a:lnTo>
                <a:lnTo>
                  <a:pt x="1437013" y="237489"/>
                </a:lnTo>
                <a:lnTo>
                  <a:pt x="1422960" y="255269"/>
                </a:lnTo>
                <a:lnTo>
                  <a:pt x="1420528" y="267969"/>
                </a:lnTo>
                <a:lnTo>
                  <a:pt x="1417109" y="284479"/>
                </a:lnTo>
                <a:lnTo>
                  <a:pt x="1388507" y="400049"/>
                </a:lnTo>
                <a:lnTo>
                  <a:pt x="1397155" y="403859"/>
                </a:lnTo>
                <a:lnTo>
                  <a:pt x="1404913" y="410209"/>
                </a:lnTo>
                <a:lnTo>
                  <a:pt x="1411782" y="417829"/>
                </a:lnTo>
                <a:lnTo>
                  <a:pt x="1417761" y="426719"/>
                </a:lnTo>
                <a:lnTo>
                  <a:pt x="1394832" y="486409"/>
                </a:lnTo>
                <a:close/>
              </a:path>
              <a:path w="2650490" h="615950">
                <a:moveTo>
                  <a:pt x="1585221" y="486409"/>
                </a:moveTo>
                <a:lnTo>
                  <a:pt x="1419026" y="486409"/>
                </a:lnTo>
                <a:lnTo>
                  <a:pt x="1426774" y="422909"/>
                </a:lnTo>
                <a:lnTo>
                  <a:pt x="1435412" y="415289"/>
                </a:lnTo>
                <a:lnTo>
                  <a:pt x="1445355" y="408939"/>
                </a:lnTo>
                <a:lnTo>
                  <a:pt x="1456602" y="402589"/>
                </a:lnTo>
                <a:lnTo>
                  <a:pt x="1469153" y="397509"/>
                </a:lnTo>
                <a:lnTo>
                  <a:pt x="1499989" y="274319"/>
                </a:lnTo>
                <a:lnTo>
                  <a:pt x="1503171" y="260349"/>
                </a:lnTo>
                <a:lnTo>
                  <a:pt x="1504812" y="248919"/>
                </a:lnTo>
                <a:lnTo>
                  <a:pt x="1504910" y="240029"/>
                </a:lnTo>
                <a:lnTo>
                  <a:pt x="1503467" y="234949"/>
                </a:lnTo>
                <a:lnTo>
                  <a:pt x="1499989" y="232409"/>
                </a:lnTo>
                <a:lnTo>
                  <a:pt x="1493980" y="229869"/>
                </a:lnTo>
                <a:lnTo>
                  <a:pt x="1485441" y="228599"/>
                </a:lnTo>
                <a:lnTo>
                  <a:pt x="1474372" y="227329"/>
                </a:lnTo>
                <a:lnTo>
                  <a:pt x="1615322" y="227329"/>
                </a:lnTo>
                <a:lnTo>
                  <a:pt x="1611944" y="260349"/>
                </a:lnTo>
                <a:lnTo>
                  <a:pt x="1603089" y="302259"/>
                </a:lnTo>
                <a:lnTo>
                  <a:pt x="1578895" y="400049"/>
                </a:lnTo>
                <a:lnTo>
                  <a:pt x="1587543" y="403859"/>
                </a:lnTo>
                <a:lnTo>
                  <a:pt x="1595301" y="410209"/>
                </a:lnTo>
                <a:lnTo>
                  <a:pt x="1602170" y="417829"/>
                </a:lnTo>
                <a:lnTo>
                  <a:pt x="1608149" y="426719"/>
                </a:lnTo>
                <a:lnTo>
                  <a:pt x="1585221" y="486409"/>
                </a:lnTo>
                <a:close/>
              </a:path>
              <a:path w="2650490" h="615950">
                <a:moveTo>
                  <a:pt x="1941705" y="406399"/>
                </a:moveTo>
                <a:lnTo>
                  <a:pt x="1785742" y="406399"/>
                </a:lnTo>
                <a:lnTo>
                  <a:pt x="1799479" y="405129"/>
                </a:lnTo>
                <a:lnTo>
                  <a:pt x="1812703" y="400049"/>
                </a:lnTo>
                <a:lnTo>
                  <a:pt x="1848806" y="365759"/>
                </a:lnTo>
                <a:lnTo>
                  <a:pt x="1866754" y="328929"/>
                </a:lnTo>
                <a:lnTo>
                  <a:pt x="1878564" y="283209"/>
                </a:lnTo>
                <a:lnTo>
                  <a:pt x="1882517" y="251459"/>
                </a:lnTo>
                <a:lnTo>
                  <a:pt x="1881410" y="242569"/>
                </a:lnTo>
                <a:lnTo>
                  <a:pt x="1878287" y="236219"/>
                </a:lnTo>
                <a:lnTo>
                  <a:pt x="1873187" y="232409"/>
                </a:lnTo>
                <a:lnTo>
                  <a:pt x="1866111" y="229869"/>
                </a:lnTo>
                <a:lnTo>
                  <a:pt x="1857058" y="228599"/>
                </a:lnTo>
                <a:lnTo>
                  <a:pt x="1996173" y="228599"/>
                </a:lnTo>
                <a:lnTo>
                  <a:pt x="1996410" y="231139"/>
                </a:lnTo>
                <a:lnTo>
                  <a:pt x="1996323" y="234949"/>
                </a:lnTo>
                <a:lnTo>
                  <a:pt x="1993643" y="267969"/>
                </a:lnTo>
                <a:lnTo>
                  <a:pt x="1985143" y="309879"/>
                </a:lnTo>
                <a:lnTo>
                  <a:pt x="1970516" y="355599"/>
                </a:lnTo>
                <a:lnTo>
                  <a:pt x="1950039" y="394969"/>
                </a:lnTo>
                <a:lnTo>
                  <a:pt x="1941705" y="406399"/>
                </a:lnTo>
                <a:close/>
              </a:path>
              <a:path w="2650490" h="615950">
                <a:moveTo>
                  <a:pt x="572222" y="270509"/>
                </a:moveTo>
                <a:lnTo>
                  <a:pt x="566371" y="270509"/>
                </a:lnTo>
                <a:lnTo>
                  <a:pt x="570710" y="262889"/>
                </a:lnTo>
                <a:lnTo>
                  <a:pt x="571522" y="261868"/>
                </a:lnTo>
                <a:lnTo>
                  <a:pt x="571738" y="262889"/>
                </a:lnTo>
                <a:lnTo>
                  <a:pt x="572222" y="270509"/>
                </a:lnTo>
                <a:close/>
              </a:path>
              <a:path w="2650490" h="615950">
                <a:moveTo>
                  <a:pt x="277834" y="320039"/>
                </a:moveTo>
                <a:lnTo>
                  <a:pt x="272309" y="313689"/>
                </a:lnTo>
                <a:lnTo>
                  <a:pt x="268069" y="307339"/>
                </a:lnTo>
                <a:lnTo>
                  <a:pt x="265114" y="299719"/>
                </a:lnTo>
                <a:lnTo>
                  <a:pt x="263444" y="292099"/>
                </a:lnTo>
                <a:lnTo>
                  <a:pt x="336368" y="292099"/>
                </a:lnTo>
                <a:lnTo>
                  <a:pt x="330965" y="313689"/>
                </a:lnTo>
                <a:lnTo>
                  <a:pt x="277834" y="320039"/>
                </a:lnTo>
                <a:close/>
              </a:path>
              <a:path w="2650490" h="615950">
                <a:moveTo>
                  <a:pt x="2535637" y="440689"/>
                </a:moveTo>
                <a:lnTo>
                  <a:pt x="2509763" y="438149"/>
                </a:lnTo>
                <a:lnTo>
                  <a:pt x="2493337" y="426719"/>
                </a:lnTo>
                <a:lnTo>
                  <a:pt x="2486360" y="408939"/>
                </a:lnTo>
                <a:lnTo>
                  <a:pt x="2488831" y="383539"/>
                </a:lnTo>
                <a:lnTo>
                  <a:pt x="2498951" y="358139"/>
                </a:lnTo>
                <a:lnTo>
                  <a:pt x="2514922" y="340359"/>
                </a:lnTo>
                <a:lnTo>
                  <a:pt x="2536744" y="328929"/>
                </a:lnTo>
                <a:lnTo>
                  <a:pt x="2564417" y="325119"/>
                </a:lnTo>
                <a:lnTo>
                  <a:pt x="2590360" y="328929"/>
                </a:lnTo>
                <a:lnTo>
                  <a:pt x="2606835" y="340359"/>
                </a:lnTo>
                <a:lnTo>
                  <a:pt x="2613842" y="358139"/>
                </a:lnTo>
                <a:lnTo>
                  <a:pt x="2611381" y="383539"/>
                </a:lnTo>
                <a:lnTo>
                  <a:pt x="2601251" y="408939"/>
                </a:lnTo>
                <a:lnTo>
                  <a:pt x="2585250" y="426719"/>
                </a:lnTo>
                <a:lnTo>
                  <a:pt x="2563379" y="438149"/>
                </a:lnTo>
                <a:lnTo>
                  <a:pt x="2535637" y="440689"/>
                </a:lnTo>
                <a:close/>
              </a:path>
              <a:path w="2650490" h="615950">
                <a:moveTo>
                  <a:pt x="536380" y="357605"/>
                </a:moveTo>
                <a:lnTo>
                  <a:pt x="536267" y="356869"/>
                </a:lnTo>
                <a:lnTo>
                  <a:pt x="535536" y="346709"/>
                </a:lnTo>
                <a:lnTo>
                  <a:pt x="538066" y="346709"/>
                </a:lnTo>
                <a:lnTo>
                  <a:pt x="541387" y="349249"/>
                </a:lnTo>
                <a:lnTo>
                  <a:pt x="536380" y="357605"/>
                </a:lnTo>
                <a:close/>
              </a:path>
              <a:path w="2650490" h="615950">
                <a:moveTo>
                  <a:pt x="683071" y="486409"/>
                </a:moveTo>
                <a:lnTo>
                  <a:pt x="516876" y="486409"/>
                </a:lnTo>
                <a:lnTo>
                  <a:pt x="524625" y="422909"/>
                </a:lnTo>
                <a:lnTo>
                  <a:pt x="530772" y="416559"/>
                </a:lnTo>
                <a:lnTo>
                  <a:pt x="537038" y="412749"/>
                </a:lnTo>
                <a:lnTo>
                  <a:pt x="543423" y="408939"/>
                </a:lnTo>
                <a:lnTo>
                  <a:pt x="549926" y="405129"/>
                </a:lnTo>
                <a:lnTo>
                  <a:pt x="543442" y="387349"/>
                </a:lnTo>
                <a:lnTo>
                  <a:pt x="540220" y="377189"/>
                </a:lnTo>
                <a:lnTo>
                  <a:pt x="537829" y="367029"/>
                </a:lnTo>
                <a:lnTo>
                  <a:pt x="536380" y="357605"/>
                </a:lnTo>
                <a:lnTo>
                  <a:pt x="541387" y="349249"/>
                </a:lnTo>
                <a:lnTo>
                  <a:pt x="538066" y="346709"/>
                </a:lnTo>
                <a:lnTo>
                  <a:pt x="640466" y="346709"/>
                </a:lnTo>
                <a:lnTo>
                  <a:pt x="659984" y="392429"/>
                </a:lnTo>
                <a:lnTo>
                  <a:pt x="675135" y="398779"/>
                </a:lnTo>
                <a:lnTo>
                  <a:pt x="687854" y="406399"/>
                </a:lnTo>
                <a:lnTo>
                  <a:pt x="698143" y="415289"/>
                </a:lnTo>
                <a:lnTo>
                  <a:pt x="706000" y="426719"/>
                </a:lnTo>
                <a:lnTo>
                  <a:pt x="683071" y="486409"/>
                </a:lnTo>
                <a:close/>
              </a:path>
              <a:path w="2650490" h="615950">
                <a:moveTo>
                  <a:pt x="341145" y="397509"/>
                </a:moveTo>
                <a:lnTo>
                  <a:pt x="251268" y="397509"/>
                </a:lnTo>
                <a:lnTo>
                  <a:pt x="259402" y="382269"/>
                </a:lnTo>
                <a:lnTo>
                  <a:pt x="268623" y="369569"/>
                </a:lnTo>
                <a:lnTo>
                  <a:pt x="278931" y="358139"/>
                </a:lnTo>
                <a:lnTo>
                  <a:pt x="290326" y="347979"/>
                </a:lnTo>
                <a:lnTo>
                  <a:pt x="351364" y="356869"/>
                </a:lnTo>
                <a:lnTo>
                  <a:pt x="341145" y="397509"/>
                </a:lnTo>
                <a:close/>
              </a:path>
              <a:path w="2650490" h="615950">
                <a:moveTo>
                  <a:pt x="1043954" y="406399"/>
                </a:moveTo>
                <a:lnTo>
                  <a:pt x="853089" y="406399"/>
                </a:lnTo>
                <a:lnTo>
                  <a:pt x="867291" y="405129"/>
                </a:lnTo>
                <a:lnTo>
                  <a:pt x="880168" y="402589"/>
                </a:lnTo>
                <a:lnTo>
                  <a:pt x="891722" y="397509"/>
                </a:lnTo>
                <a:lnTo>
                  <a:pt x="901951" y="391159"/>
                </a:lnTo>
                <a:lnTo>
                  <a:pt x="911438" y="353059"/>
                </a:lnTo>
                <a:lnTo>
                  <a:pt x="1021862" y="353059"/>
                </a:lnTo>
                <a:lnTo>
                  <a:pt x="1012009" y="392429"/>
                </a:lnTo>
                <a:lnTo>
                  <a:pt x="1019066" y="393699"/>
                </a:lnTo>
                <a:lnTo>
                  <a:pt x="1026794" y="396239"/>
                </a:lnTo>
                <a:lnTo>
                  <a:pt x="1035195" y="401319"/>
                </a:lnTo>
                <a:lnTo>
                  <a:pt x="1044268" y="405129"/>
                </a:lnTo>
                <a:lnTo>
                  <a:pt x="1043954" y="406399"/>
                </a:lnTo>
                <a:close/>
              </a:path>
              <a:path w="2650490" h="615950">
                <a:moveTo>
                  <a:pt x="2434161" y="401319"/>
                </a:moveTo>
                <a:lnTo>
                  <a:pt x="2337761" y="401319"/>
                </a:lnTo>
                <a:lnTo>
                  <a:pt x="2348158" y="400049"/>
                </a:lnTo>
                <a:lnTo>
                  <a:pt x="2358476" y="400049"/>
                </a:lnTo>
                <a:lnTo>
                  <a:pt x="2368715" y="397509"/>
                </a:lnTo>
                <a:lnTo>
                  <a:pt x="2408603" y="386079"/>
                </a:lnTo>
                <a:lnTo>
                  <a:pt x="2430899" y="374649"/>
                </a:lnTo>
                <a:lnTo>
                  <a:pt x="2434161" y="401319"/>
                </a:lnTo>
                <a:close/>
              </a:path>
              <a:path w="2650490" h="615950">
                <a:moveTo>
                  <a:pt x="912387" y="491489"/>
                </a:moveTo>
                <a:lnTo>
                  <a:pt x="910994" y="480059"/>
                </a:lnTo>
                <a:lnTo>
                  <a:pt x="910134" y="472439"/>
                </a:lnTo>
                <a:lnTo>
                  <a:pt x="909889" y="468629"/>
                </a:lnTo>
                <a:lnTo>
                  <a:pt x="909911" y="466089"/>
                </a:lnTo>
                <a:lnTo>
                  <a:pt x="910015" y="464819"/>
                </a:lnTo>
                <a:lnTo>
                  <a:pt x="1029541" y="464819"/>
                </a:lnTo>
                <a:lnTo>
                  <a:pt x="977023" y="487679"/>
                </a:lnTo>
                <a:lnTo>
                  <a:pt x="912387" y="491489"/>
                </a:lnTo>
                <a:close/>
              </a:path>
              <a:path w="2650490" h="615950">
                <a:moveTo>
                  <a:pt x="1775780" y="491489"/>
                </a:moveTo>
                <a:lnTo>
                  <a:pt x="1751348" y="491489"/>
                </a:lnTo>
                <a:lnTo>
                  <a:pt x="1741564" y="490219"/>
                </a:lnTo>
                <a:lnTo>
                  <a:pt x="1733401" y="488949"/>
                </a:lnTo>
                <a:lnTo>
                  <a:pt x="1807544" y="488949"/>
                </a:lnTo>
                <a:lnTo>
                  <a:pt x="1775780" y="491489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447" y="2357229"/>
            <a:ext cx="7264400" cy="48768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9397" y="1298317"/>
            <a:ext cx="3924300" cy="46736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898849" y="6294673"/>
            <a:ext cx="2985135" cy="863600"/>
            <a:chOff x="7898849" y="6294673"/>
            <a:chExt cx="2985135" cy="863600"/>
          </a:xfrm>
        </p:grpSpPr>
        <p:sp>
          <p:nvSpPr>
            <p:cNvPr id="10" name="object 10" descr=""/>
            <p:cNvSpPr/>
            <p:nvPr/>
          </p:nvSpPr>
          <p:spPr>
            <a:xfrm>
              <a:off x="7898849" y="6294673"/>
              <a:ext cx="2930525" cy="863600"/>
            </a:xfrm>
            <a:custGeom>
              <a:avLst/>
              <a:gdLst/>
              <a:ahLst/>
              <a:cxnLst/>
              <a:rect l="l" t="t" r="r" b="b"/>
              <a:pathLst>
                <a:path w="2930525" h="863600">
                  <a:moveTo>
                    <a:pt x="2930078" y="863600"/>
                  </a:moveTo>
                  <a:lnTo>
                    <a:pt x="0" y="863600"/>
                  </a:lnTo>
                  <a:lnTo>
                    <a:pt x="0" y="0"/>
                  </a:lnTo>
                  <a:lnTo>
                    <a:pt x="2930078" y="0"/>
                  </a:lnTo>
                  <a:lnTo>
                    <a:pt x="2930078" y="8636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26816" y="6455064"/>
              <a:ext cx="2957195" cy="530860"/>
            </a:xfrm>
            <a:custGeom>
              <a:avLst/>
              <a:gdLst/>
              <a:ahLst/>
              <a:cxnLst/>
              <a:rect l="l" t="t" r="r" b="b"/>
              <a:pathLst>
                <a:path w="2957195" h="530859">
                  <a:moveTo>
                    <a:pt x="1485494" y="153669"/>
                  </a:moveTo>
                  <a:lnTo>
                    <a:pt x="1366480" y="153669"/>
                  </a:lnTo>
                  <a:lnTo>
                    <a:pt x="1378929" y="104139"/>
                  </a:lnTo>
                  <a:lnTo>
                    <a:pt x="1367504" y="100329"/>
                  </a:lnTo>
                  <a:lnTo>
                    <a:pt x="1356931" y="92709"/>
                  </a:lnTo>
                  <a:lnTo>
                    <a:pt x="1347210" y="85089"/>
                  </a:lnTo>
                  <a:lnTo>
                    <a:pt x="1338343" y="73659"/>
                  </a:lnTo>
                  <a:lnTo>
                    <a:pt x="1362899" y="10159"/>
                  </a:lnTo>
                  <a:lnTo>
                    <a:pt x="1386475" y="5079"/>
                  </a:lnTo>
                  <a:lnTo>
                    <a:pt x="1429279" y="0"/>
                  </a:lnTo>
                  <a:lnTo>
                    <a:pt x="1485682" y="0"/>
                  </a:lnTo>
                  <a:lnTo>
                    <a:pt x="1523200" y="2539"/>
                  </a:lnTo>
                  <a:lnTo>
                    <a:pt x="1485494" y="153669"/>
                  </a:lnTo>
                  <a:close/>
                </a:path>
                <a:path w="2957195" h="530859">
                  <a:moveTo>
                    <a:pt x="207367" y="524509"/>
                  </a:moveTo>
                  <a:lnTo>
                    <a:pt x="0" y="524509"/>
                  </a:lnTo>
                  <a:lnTo>
                    <a:pt x="9379" y="452119"/>
                  </a:lnTo>
                  <a:lnTo>
                    <a:pt x="18353" y="444499"/>
                  </a:lnTo>
                  <a:lnTo>
                    <a:pt x="28905" y="436879"/>
                  </a:lnTo>
                  <a:lnTo>
                    <a:pt x="41034" y="430529"/>
                  </a:lnTo>
                  <a:lnTo>
                    <a:pt x="54740" y="425449"/>
                  </a:lnTo>
                  <a:lnTo>
                    <a:pt x="130968" y="120649"/>
                  </a:lnTo>
                  <a:lnTo>
                    <a:pt x="120949" y="115569"/>
                  </a:lnTo>
                  <a:lnTo>
                    <a:pt x="112380" y="109219"/>
                  </a:lnTo>
                  <a:lnTo>
                    <a:pt x="105261" y="100329"/>
                  </a:lnTo>
                  <a:lnTo>
                    <a:pt x="99590" y="91439"/>
                  </a:lnTo>
                  <a:lnTo>
                    <a:pt x="125000" y="22859"/>
                  </a:lnTo>
                  <a:lnTo>
                    <a:pt x="317189" y="22859"/>
                  </a:lnTo>
                  <a:lnTo>
                    <a:pt x="363969" y="25399"/>
                  </a:lnTo>
                  <a:lnTo>
                    <a:pt x="403521" y="33019"/>
                  </a:lnTo>
                  <a:lnTo>
                    <a:pt x="460948" y="60959"/>
                  </a:lnTo>
                  <a:lnTo>
                    <a:pt x="487509" y="111759"/>
                  </a:lnTo>
                  <a:lnTo>
                    <a:pt x="487683" y="119379"/>
                  </a:lnTo>
                  <a:lnTo>
                    <a:pt x="253069" y="119379"/>
                  </a:lnTo>
                  <a:lnTo>
                    <a:pt x="217769" y="260349"/>
                  </a:lnTo>
                  <a:lnTo>
                    <a:pt x="449552" y="260349"/>
                  </a:lnTo>
                  <a:lnTo>
                    <a:pt x="442437" y="271779"/>
                  </a:lnTo>
                  <a:lnTo>
                    <a:pt x="412117" y="302259"/>
                  </a:lnTo>
                  <a:lnTo>
                    <a:pt x="374405" y="326389"/>
                  </a:lnTo>
                  <a:lnTo>
                    <a:pt x="329301" y="344169"/>
                  </a:lnTo>
                  <a:lnTo>
                    <a:pt x="276805" y="354329"/>
                  </a:lnTo>
                  <a:lnTo>
                    <a:pt x="216916" y="356869"/>
                  </a:lnTo>
                  <a:lnTo>
                    <a:pt x="193554" y="356869"/>
                  </a:lnTo>
                  <a:lnTo>
                    <a:pt x="177353" y="421639"/>
                  </a:lnTo>
                  <a:lnTo>
                    <a:pt x="196815" y="427989"/>
                  </a:lnTo>
                  <a:lnTo>
                    <a:pt x="212568" y="435609"/>
                  </a:lnTo>
                  <a:lnTo>
                    <a:pt x="224612" y="444499"/>
                  </a:lnTo>
                  <a:lnTo>
                    <a:pt x="232947" y="455929"/>
                  </a:lnTo>
                  <a:lnTo>
                    <a:pt x="207367" y="524509"/>
                  </a:lnTo>
                  <a:close/>
                </a:path>
                <a:path w="2957195" h="530859">
                  <a:moveTo>
                    <a:pt x="2485308" y="233679"/>
                  </a:moveTo>
                  <a:lnTo>
                    <a:pt x="2237184" y="233679"/>
                  </a:lnTo>
                  <a:lnTo>
                    <a:pt x="2241277" y="176529"/>
                  </a:lnTo>
                  <a:lnTo>
                    <a:pt x="2251850" y="167639"/>
                  </a:lnTo>
                  <a:lnTo>
                    <a:pt x="2264469" y="160019"/>
                  </a:lnTo>
                  <a:lnTo>
                    <a:pt x="2279135" y="153669"/>
                  </a:lnTo>
                  <a:lnTo>
                    <a:pt x="2295847" y="147319"/>
                  </a:lnTo>
                  <a:lnTo>
                    <a:pt x="2308317" y="120649"/>
                  </a:lnTo>
                  <a:lnTo>
                    <a:pt x="2323217" y="99059"/>
                  </a:lnTo>
                  <a:lnTo>
                    <a:pt x="2340548" y="81279"/>
                  </a:lnTo>
                  <a:lnTo>
                    <a:pt x="2360308" y="67309"/>
                  </a:lnTo>
                  <a:lnTo>
                    <a:pt x="2427157" y="67309"/>
                  </a:lnTo>
                  <a:lnTo>
                    <a:pt x="2405158" y="154939"/>
                  </a:lnTo>
                  <a:lnTo>
                    <a:pt x="2505090" y="154939"/>
                  </a:lnTo>
                  <a:lnTo>
                    <a:pt x="2485308" y="233679"/>
                  </a:lnTo>
                  <a:close/>
                </a:path>
                <a:path w="2957195" h="530859">
                  <a:moveTo>
                    <a:pt x="449552" y="260349"/>
                  </a:moveTo>
                  <a:lnTo>
                    <a:pt x="251535" y="260349"/>
                  </a:lnTo>
                  <a:lnTo>
                    <a:pt x="272499" y="259079"/>
                  </a:lnTo>
                  <a:lnTo>
                    <a:pt x="291055" y="256539"/>
                  </a:lnTo>
                  <a:lnTo>
                    <a:pt x="332623" y="233679"/>
                  </a:lnTo>
                  <a:lnTo>
                    <a:pt x="356412" y="185419"/>
                  </a:lnTo>
                  <a:lnTo>
                    <a:pt x="359865" y="166369"/>
                  </a:lnTo>
                  <a:lnTo>
                    <a:pt x="359822" y="151129"/>
                  </a:lnTo>
                  <a:lnTo>
                    <a:pt x="324991" y="121919"/>
                  </a:lnTo>
                  <a:lnTo>
                    <a:pt x="307714" y="119379"/>
                  </a:lnTo>
                  <a:lnTo>
                    <a:pt x="487683" y="119379"/>
                  </a:lnTo>
                  <a:lnTo>
                    <a:pt x="488351" y="148589"/>
                  </a:lnTo>
                  <a:lnTo>
                    <a:pt x="480900" y="190499"/>
                  </a:lnTo>
                  <a:lnTo>
                    <a:pt x="465365" y="234949"/>
                  </a:lnTo>
                  <a:lnTo>
                    <a:pt x="449552" y="260349"/>
                  </a:lnTo>
                  <a:close/>
                </a:path>
                <a:path w="2957195" h="530859">
                  <a:moveTo>
                    <a:pt x="1594169" y="530859"/>
                  </a:moveTo>
                  <a:lnTo>
                    <a:pt x="1536614" y="521969"/>
                  </a:lnTo>
                  <a:lnTo>
                    <a:pt x="1502764" y="499109"/>
                  </a:lnTo>
                  <a:lnTo>
                    <a:pt x="1490735" y="459739"/>
                  </a:lnTo>
                  <a:lnTo>
                    <a:pt x="1490636" y="455929"/>
                  </a:lnTo>
                  <a:lnTo>
                    <a:pt x="1491604" y="433069"/>
                  </a:lnTo>
                  <a:lnTo>
                    <a:pt x="1497477" y="401319"/>
                  </a:lnTo>
                  <a:lnTo>
                    <a:pt x="1535506" y="248919"/>
                  </a:lnTo>
                  <a:lnTo>
                    <a:pt x="1527256" y="245109"/>
                  </a:lnTo>
                  <a:lnTo>
                    <a:pt x="1519220" y="238759"/>
                  </a:lnTo>
                  <a:lnTo>
                    <a:pt x="1511397" y="231139"/>
                  </a:lnTo>
                  <a:lnTo>
                    <a:pt x="1503787" y="219709"/>
                  </a:lnTo>
                  <a:lnTo>
                    <a:pt x="1528002" y="156209"/>
                  </a:lnTo>
                  <a:lnTo>
                    <a:pt x="1551109" y="152399"/>
                  </a:lnTo>
                  <a:lnTo>
                    <a:pt x="1572511" y="148589"/>
                  </a:lnTo>
                  <a:lnTo>
                    <a:pt x="1592208" y="146049"/>
                  </a:lnTo>
                  <a:lnTo>
                    <a:pt x="1627444" y="146049"/>
                  </a:lnTo>
                  <a:lnTo>
                    <a:pt x="1644732" y="147319"/>
                  </a:lnTo>
                  <a:lnTo>
                    <a:pt x="1662062" y="147319"/>
                  </a:lnTo>
                  <a:lnTo>
                    <a:pt x="1679435" y="149859"/>
                  </a:lnTo>
                  <a:lnTo>
                    <a:pt x="1620942" y="383539"/>
                  </a:lnTo>
                  <a:lnTo>
                    <a:pt x="1617638" y="398779"/>
                  </a:lnTo>
                  <a:lnTo>
                    <a:pt x="1616082" y="410209"/>
                  </a:lnTo>
                  <a:lnTo>
                    <a:pt x="1616274" y="419099"/>
                  </a:lnTo>
                  <a:lnTo>
                    <a:pt x="1618214" y="425449"/>
                  </a:lnTo>
                  <a:lnTo>
                    <a:pt x="1622552" y="427989"/>
                  </a:lnTo>
                  <a:lnTo>
                    <a:pt x="1629938" y="430529"/>
                  </a:lnTo>
                  <a:lnTo>
                    <a:pt x="1640372" y="433069"/>
                  </a:lnTo>
                  <a:lnTo>
                    <a:pt x="1857124" y="433069"/>
                  </a:lnTo>
                  <a:lnTo>
                    <a:pt x="1864462" y="436879"/>
                  </a:lnTo>
                  <a:lnTo>
                    <a:pt x="1847580" y="505459"/>
                  </a:lnTo>
                  <a:lnTo>
                    <a:pt x="1703480" y="505459"/>
                  </a:lnTo>
                  <a:lnTo>
                    <a:pt x="1681684" y="516889"/>
                  </a:lnTo>
                  <a:lnTo>
                    <a:pt x="1656200" y="524509"/>
                  </a:lnTo>
                  <a:lnTo>
                    <a:pt x="1627028" y="528319"/>
                  </a:lnTo>
                  <a:lnTo>
                    <a:pt x="1594169" y="530859"/>
                  </a:lnTo>
                  <a:close/>
                </a:path>
                <a:path w="2957195" h="530859">
                  <a:moveTo>
                    <a:pt x="1857124" y="433069"/>
                  </a:moveTo>
                  <a:lnTo>
                    <a:pt x="1653855" y="433069"/>
                  </a:lnTo>
                  <a:lnTo>
                    <a:pt x="1668798" y="431799"/>
                  </a:lnTo>
                  <a:lnTo>
                    <a:pt x="1683613" y="427989"/>
                  </a:lnTo>
                  <a:lnTo>
                    <a:pt x="1698300" y="422909"/>
                  </a:lnTo>
                  <a:lnTo>
                    <a:pt x="1712859" y="414019"/>
                  </a:lnTo>
                  <a:lnTo>
                    <a:pt x="1754128" y="248919"/>
                  </a:lnTo>
                  <a:lnTo>
                    <a:pt x="1745879" y="245109"/>
                  </a:lnTo>
                  <a:lnTo>
                    <a:pt x="1737842" y="238759"/>
                  </a:lnTo>
                  <a:lnTo>
                    <a:pt x="1730019" y="231139"/>
                  </a:lnTo>
                  <a:lnTo>
                    <a:pt x="1722409" y="219709"/>
                  </a:lnTo>
                  <a:lnTo>
                    <a:pt x="1746625" y="156209"/>
                  </a:lnTo>
                  <a:lnTo>
                    <a:pt x="1769732" y="152399"/>
                  </a:lnTo>
                  <a:lnTo>
                    <a:pt x="1791134" y="148589"/>
                  </a:lnTo>
                  <a:lnTo>
                    <a:pt x="1810830" y="146049"/>
                  </a:lnTo>
                  <a:lnTo>
                    <a:pt x="1846066" y="146049"/>
                  </a:lnTo>
                  <a:lnTo>
                    <a:pt x="1863354" y="147319"/>
                  </a:lnTo>
                  <a:lnTo>
                    <a:pt x="1880684" y="147319"/>
                  </a:lnTo>
                  <a:lnTo>
                    <a:pt x="1898057" y="149859"/>
                  </a:lnTo>
                  <a:lnTo>
                    <a:pt x="1829674" y="422909"/>
                  </a:lnTo>
                  <a:lnTo>
                    <a:pt x="1837284" y="425449"/>
                  </a:lnTo>
                  <a:lnTo>
                    <a:pt x="1845619" y="427989"/>
                  </a:lnTo>
                  <a:lnTo>
                    <a:pt x="1854678" y="431799"/>
                  </a:lnTo>
                  <a:lnTo>
                    <a:pt x="1857124" y="433069"/>
                  </a:lnTo>
                  <a:close/>
                </a:path>
                <a:path w="2957195" h="530859">
                  <a:moveTo>
                    <a:pt x="637455" y="524509"/>
                  </a:moveTo>
                  <a:lnTo>
                    <a:pt x="419003" y="524509"/>
                  </a:lnTo>
                  <a:lnTo>
                    <a:pt x="427359" y="455929"/>
                  </a:lnTo>
                  <a:lnTo>
                    <a:pt x="436675" y="448309"/>
                  </a:lnTo>
                  <a:lnTo>
                    <a:pt x="447397" y="440689"/>
                  </a:lnTo>
                  <a:lnTo>
                    <a:pt x="459526" y="434339"/>
                  </a:lnTo>
                  <a:lnTo>
                    <a:pt x="473062" y="429259"/>
                  </a:lnTo>
                  <a:lnTo>
                    <a:pt x="517912" y="248919"/>
                  </a:lnTo>
                  <a:lnTo>
                    <a:pt x="509588" y="245109"/>
                  </a:lnTo>
                  <a:lnTo>
                    <a:pt x="501498" y="238759"/>
                  </a:lnTo>
                  <a:lnTo>
                    <a:pt x="493643" y="231139"/>
                  </a:lnTo>
                  <a:lnTo>
                    <a:pt x="486023" y="219709"/>
                  </a:lnTo>
                  <a:lnTo>
                    <a:pt x="510409" y="156209"/>
                  </a:lnTo>
                  <a:lnTo>
                    <a:pt x="532962" y="152399"/>
                  </a:lnTo>
                  <a:lnTo>
                    <a:pt x="553553" y="148589"/>
                  </a:lnTo>
                  <a:lnTo>
                    <a:pt x="572184" y="147319"/>
                  </a:lnTo>
                  <a:lnTo>
                    <a:pt x="636496" y="147319"/>
                  </a:lnTo>
                  <a:lnTo>
                    <a:pt x="652633" y="148589"/>
                  </a:lnTo>
                  <a:lnTo>
                    <a:pt x="643935" y="176529"/>
                  </a:lnTo>
                  <a:lnTo>
                    <a:pt x="760969" y="176529"/>
                  </a:lnTo>
                  <a:lnTo>
                    <a:pt x="737574" y="261619"/>
                  </a:lnTo>
                  <a:lnTo>
                    <a:pt x="699017" y="261619"/>
                  </a:lnTo>
                  <a:lnTo>
                    <a:pt x="676134" y="262889"/>
                  </a:lnTo>
                  <a:lnTo>
                    <a:pt x="656938" y="265429"/>
                  </a:lnTo>
                  <a:lnTo>
                    <a:pt x="641431" y="270509"/>
                  </a:lnTo>
                  <a:lnTo>
                    <a:pt x="629611" y="276859"/>
                  </a:lnTo>
                  <a:lnTo>
                    <a:pt x="593287" y="422909"/>
                  </a:lnTo>
                  <a:lnTo>
                    <a:pt x="615211" y="429259"/>
                  </a:lnTo>
                  <a:lnTo>
                    <a:pt x="634087" y="436879"/>
                  </a:lnTo>
                  <a:lnTo>
                    <a:pt x="649915" y="447039"/>
                  </a:lnTo>
                  <a:lnTo>
                    <a:pt x="662694" y="458469"/>
                  </a:lnTo>
                  <a:lnTo>
                    <a:pt x="637455" y="524509"/>
                  </a:lnTo>
                  <a:close/>
                </a:path>
                <a:path w="2957195" h="530859">
                  <a:moveTo>
                    <a:pt x="760969" y="176529"/>
                  </a:moveTo>
                  <a:lnTo>
                    <a:pt x="643935" y="176529"/>
                  </a:lnTo>
                  <a:lnTo>
                    <a:pt x="645875" y="175259"/>
                  </a:lnTo>
                  <a:lnTo>
                    <a:pt x="651524" y="171449"/>
                  </a:lnTo>
                  <a:lnTo>
                    <a:pt x="660882" y="167639"/>
                  </a:lnTo>
                  <a:lnTo>
                    <a:pt x="673949" y="161289"/>
                  </a:lnTo>
                  <a:lnTo>
                    <a:pt x="688508" y="156209"/>
                  </a:lnTo>
                  <a:lnTo>
                    <a:pt x="702172" y="152399"/>
                  </a:lnTo>
                  <a:lnTo>
                    <a:pt x="714941" y="149859"/>
                  </a:lnTo>
                  <a:lnTo>
                    <a:pt x="726814" y="148589"/>
                  </a:lnTo>
                  <a:lnTo>
                    <a:pt x="748173" y="151129"/>
                  </a:lnTo>
                  <a:lnTo>
                    <a:pt x="757606" y="153669"/>
                  </a:lnTo>
                  <a:lnTo>
                    <a:pt x="766207" y="157479"/>
                  </a:lnTo>
                  <a:lnTo>
                    <a:pt x="760969" y="176529"/>
                  </a:lnTo>
                  <a:close/>
                </a:path>
                <a:path w="2957195" h="530859">
                  <a:moveTo>
                    <a:pt x="854071" y="530859"/>
                  </a:moveTo>
                  <a:lnTo>
                    <a:pt x="813890" y="527049"/>
                  </a:lnTo>
                  <a:lnTo>
                    <a:pt x="754374" y="502919"/>
                  </a:lnTo>
                  <a:lnTo>
                    <a:pt x="722687" y="455929"/>
                  </a:lnTo>
                  <a:lnTo>
                    <a:pt x="717177" y="422909"/>
                  </a:lnTo>
                  <a:lnTo>
                    <a:pt x="718509" y="384809"/>
                  </a:lnTo>
                  <a:lnTo>
                    <a:pt x="726684" y="341629"/>
                  </a:lnTo>
                  <a:lnTo>
                    <a:pt x="740582" y="297179"/>
                  </a:lnTo>
                  <a:lnTo>
                    <a:pt x="758914" y="259079"/>
                  </a:lnTo>
                  <a:lnTo>
                    <a:pt x="781680" y="226059"/>
                  </a:lnTo>
                  <a:lnTo>
                    <a:pt x="840088" y="177799"/>
                  </a:lnTo>
                  <a:lnTo>
                    <a:pt x="874876" y="161289"/>
                  </a:lnTo>
                  <a:lnTo>
                    <a:pt x="913246" y="152399"/>
                  </a:lnTo>
                  <a:lnTo>
                    <a:pt x="955197" y="149859"/>
                  </a:lnTo>
                  <a:lnTo>
                    <a:pt x="995581" y="152399"/>
                  </a:lnTo>
                  <a:lnTo>
                    <a:pt x="1055694" y="175259"/>
                  </a:lnTo>
                  <a:lnTo>
                    <a:pt x="1088223" y="220979"/>
                  </a:lnTo>
                  <a:lnTo>
                    <a:pt x="1091954" y="241299"/>
                  </a:lnTo>
                  <a:lnTo>
                    <a:pt x="931152" y="241299"/>
                  </a:lnTo>
                  <a:lnTo>
                    <a:pt x="917232" y="242569"/>
                  </a:lnTo>
                  <a:lnTo>
                    <a:pt x="882380" y="262889"/>
                  </a:lnTo>
                  <a:lnTo>
                    <a:pt x="856128" y="313689"/>
                  </a:lnTo>
                  <a:lnTo>
                    <a:pt x="841335" y="383539"/>
                  </a:lnTo>
                  <a:lnTo>
                    <a:pt x="843712" y="414019"/>
                  </a:lnTo>
                  <a:lnTo>
                    <a:pt x="855915" y="433069"/>
                  </a:lnTo>
                  <a:lnTo>
                    <a:pt x="877946" y="438149"/>
                  </a:lnTo>
                  <a:lnTo>
                    <a:pt x="1037851" y="438149"/>
                  </a:lnTo>
                  <a:lnTo>
                    <a:pt x="1029293" y="450849"/>
                  </a:lnTo>
                  <a:lnTo>
                    <a:pt x="1001582" y="478789"/>
                  </a:lnTo>
                  <a:lnTo>
                    <a:pt x="969852" y="501649"/>
                  </a:lnTo>
                  <a:lnTo>
                    <a:pt x="934691" y="518159"/>
                  </a:lnTo>
                  <a:lnTo>
                    <a:pt x="896097" y="527049"/>
                  </a:lnTo>
                  <a:lnTo>
                    <a:pt x="854071" y="530859"/>
                  </a:lnTo>
                  <a:close/>
                </a:path>
                <a:path w="2957195" h="530859">
                  <a:moveTo>
                    <a:pt x="1206692" y="530859"/>
                  </a:moveTo>
                  <a:lnTo>
                    <a:pt x="1139118" y="519429"/>
                  </a:lnTo>
                  <a:lnTo>
                    <a:pt x="1099086" y="485139"/>
                  </a:lnTo>
                  <a:lnTo>
                    <a:pt x="1085710" y="427989"/>
                  </a:lnTo>
                  <a:lnTo>
                    <a:pt x="1085660" y="425449"/>
                  </a:lnTo>
                  <a:lnTo>
                    <a:pt x="1088246" y="388619"/>
                  </a:lnTo>
                  <a:lnTo>
                    <a:pt x="1097210" y="342899"/>
                  </a:lnTo>
                  <a:lnTo>
                    <a:pt x="1113251" y="292099"/>
                  </a:lnTo>
                  <a:lnTo>
                    <a:pt x="1134088" y="250189"/>
                  </a:lnTo>
                  <a:lnTo>
                    <a:pt x="1159721" y="215899"/>
                  </a:lnTo>
                  <a:lnTo>
                    <a:pt x="1190150" y="189229"/>
                  </a:lnTo>
                  <a:lnTo>
                    <a:pt x="1250519" y="158749"/>
                  </a:lnTo>
                  <a:lnTo>
                    <a:pt x="1317026" y="149859"/>
                  </a:lnTo>
                  <a:lnTo>
                    <a:pt x="1331564" y="149859"/>
                  </a:lnTo>
                  <a:lnTo>
                    <a:pt x="1344652" y="151129"/>
                  </a:lnTo>
                  <a:lnTo>
                    <a:pt x="1356291" y="152399"/>
                  </a:lnTo>
                  <a:lnTo>
                    <a:pt x="1366480" y="153669"/>
                  </a:lnTo>
                  <a:lnTo>
                    <a:pt x="1485494" y="153669"/>
                  </a:lnTo>
                  <a:lnTo>
                    <a:pt x="1463632" y="241299"/>
                  </a:lnTo>
                  <a:lnTo>
                    <a:pt x="1298950" y="241299"/>
                  </a:lnTo>
                  <a:lnTo>
                    <a:pt x="1285137" y="242569"/>
                  </a:lnTo>
                  <a:lnTo>
                    <a:pt x="1250860" y="266699"/>
                  </a:lnTo>
                  <a:lnTo>
                    <a:pt x="1225216" y="321309"/>
                  </a:lnTo>
                  <a:lnTo>
                    <a:pt x="1212618" y="370839"/>
                  </a:lnTo>
                  <a:lnTo>
                    <a:pt x="1209037" y="407669"/>
                  </a:lnTo>
                  <a:lnTo>
                    <a:pt x="1210955" y="419099"/>
                  </a:lnTo>
                  <a:lnTo>
                    <a:pt x="1215080" y="427989"/>
                  </a:lnTo>
                  <a:lnTo>
                    <a:pt x="1221144" y="434339"/>
                  </a:lnTo>
                  <a:lnTo>
                    <a:pt x="1229149" y="436879"/>
                  </a:lnTo>
                  <a:lnTo>
                    <a:pt x="1239093" y="438149"/>
                  </a:lnTo>
                  <a:lnTo>
                    <a:pt x="1452966" y="438149"/>
                  </a:lnTo>
                  <a:lnTo>
                    <a:pt x="1438123" y="497839"/>
                  </a:lnTo>
                  <a:lnTo>
                    <a:pt x="1297244" y="497839"/>
                  </a:lnTo>
                  <a:lnTo>
                    <a:pt x="1292583" y="499109"/>
                  </a:lnTo>
                  <a:lnTo>
                    <a:pt x="1292187" y="503535"/>
                  </a:lnTo>
                  <a:lnTo>
                    <a:pt x="1291606" y="504189"/>
                  </a:lnTo>
                  <a:lnTo>
                    <a:pt x="1246340" y="525779"/>
                  </a:lnTo>
                  <a:lnTo>
                    <a:pt x="1232783" y="528319"/>
                  </a:lnTo>
                  <a:lnTo>
                    <a:pt x="1206692" y="530859"/>
                  </a:lnTo>
                  <a:close/>
                </a:path>
                <a:path w="2957195" h="530859">
                  <a:moveTo>
                    <a:pt x="2012047" y="530859"/>
                  </a:moveTo>
                  <a:lnTo>
                    <a:pt x="1963223" y="525779"/>
                  </a:lnTo>
                  <a:lnTo>
                    <a:pt x="1926118" y="509269"/>
                  </a:lnTo>
                  <a:lnTo>
                    <a:pt x="1887066" y="447039"/>
                  </a:lnTo>
                  <a:lnTo>
                    <a:pt x="1885119" y="400049"/>
                  </a:lnTo>
                  <a:lnTo>
                    <a:pt x="1894892" y="342899"/>
                  </a:lnTo>
                  <a:lnTo>
                    <a:pt x="1910570" y="293369"/>
                  </a:lnTo>
                  <a:lnTo>
                    <a:pt x="1931343" y="251459"/>
                  </a:lnTo>
                  <a:lnTo>
                    <a:pt x="1957210" y="217169"/>
                  </a:lnTo>
                  <a:lnTo>
                    <a:pt x="1988173" y="190499"/>
                  </a:lnTo>
                  <a:lnTo>
                    <a:pt x="2049948" y="160019"/>
                  </a:lnTo>
                  <a:lnTo>
                    <a:pt x="2117266" y="149859"/>
                  </a:lnTo>
                  <a:lnTo>
                    <a:pt x="2150914" y="151129"/>
                  </a:lnTo>
                  <a:lnTo>
                    <a:pt x="2181599" y="157479"/>
                  </a:lnTo>
                  <a:lnTo>
                    <a:pt x="2209321" y="166369"/>
                  </a:lnTo>
                  <a:lnTo>
                    <a:pt x="2234080" y="180339"/>
                  </a:lnTo>
                  <a:lnTo>
                    <a:pt x="2232716" y="189229"/>
                  </a:lnTo>
                  <a:lnTo>
                    <a:pt x="2216257" y="238759"/>
                  </a:lnTo>
                  <a:lnTo>
                    <a:pt x="2111638" y="238759"/>
                  </a:lnTo>
                  <a:lnTo>
                    <a:pt x="2111316" y="240187"/>
                  </a:lnTo>
                  <a:lnTo>
                    <a:pt x="2107432" y="241299"/>
                  </a:lnTo>
                  <a:lnTo>
                    <a:pt x="2098337" y="241299"/>
                  </a:lnTo>
                  <a:lnTo>
                    <a:pt x="2072107" y="247649"/>
                  </a:lnTo>
                  <a:lnTo>
                    <a:pt x="2031094" y="298449"/>
                  </a:lnTo>
                  <a:lnTo>
                    <a:pt x="2016311" y="344169"/>
                  </a:lnTo>
                  <a:lnTo>
                    <a:pt x="2009063" y="387349"/>
                  </a:lnTo>
                  <a:lnTo>
                    <a:pt x="2009724" y="402589"/>
                  </a:lnTo>
                  <a:lnTo>
                    <a:pt x="2038053" y="429259"/>
                  </a:lnTo>
                  <a:lnTo>
                    <a:pt x="2050758" y="430529"/>
                  </a:lnTo>
                  <a:lnTo>
                    <a:pt x="2157027" y="430529"/>
                  </a:lnTo>
                  <a:lnTo>
                    <a:pt x="2165185" y="490219"/>
                  </a:lnTo>
                  <a:lnTo>
                    <a:pt x="2129970" y="507999"/>
                  </a:lnTo>
                  <a:lnTo>
                    <a:pt x="2069986" y="524509"/>
                  </a:lnTo>
                  <a:lnTo>
                    <a:pt x="2050076" y="528319"/>
                  </a:lnTo>
                  <a:lnTo>
                    <a:pt x="2012047" y="530859"/>
                  </a:lnTo>
                  <a:close/>
                </a:path>
                <a:path w="2957195" h="530859">
                  <a:moveTo>
                    <a:pt x="2742319" y="441959"/>
                  </a:moveTo>
                  <a:lnTo>
                    <a:pt x="2581402" y="441959"/>
                  </a:lnTo>
                  <a:lnTo>
                    <a:pt x="2605255" y="440689"/>
                  </a:lnTo>
                  <a:lnTo>
                    <a:pt x="2623267" y="435609"/>
                  </a:lnTo>
                  <a:lnTo>
                    <a:pt x="2635439" y="426719"/>
                  </a:lnTo>
                  <a:lnTo>
                    <a:pt x="2641770" y="415289"/>
                  </a:lnTo>
                  <a:lnTo>
                    <a:pt x="2642793" y="411479"/>
                  </a:lnTo>
                  <a:lnTo>
                    <a:pt x="2641997" y="407669"/>
                  </a:lnTo>
                  <a:lnTo>
                    <a:pt x="2639383" y="405129"/>
                  </a:lnTo>
                  <a:lnTo>
                    <a:pt x="2636494" y="402589"/>
                  </a:lnTo>
                  <a:lnTo>
                    <a:pt x="2631581" y="400049"/>
                  </a:lnTo>
                  <a:lnTo>
                    <a:pt x="2624642" y="397509"/>
                  </a:lnTo>
                  <a:lnTo>
                    <a:pt x="2615679" y="393699"/>
                  </a:lnTo>
                  <a:lnTo>
                    <a:pt x="2564348" y="378459"/>
                  </a:lnTo>
                  <a:lnTo>
                    <a:pt x="2527386" y="361949"/>
                  </a:lnTo>
                  <a:lnTo>
                    <a:pt x="2493247" y="323849"/>
                  </a:lnTo>
                  <a:lnTo>
                    <a:pt x="2489186" y="306069"/>
                  </a:lnTo>
                  <a:lnTo>
                    <a:pt x="2489240" y="285749"/>
                  </a:lnTo>
                  <a:lnTo>
                    <a:pt x="2501806" y="238759"/>
                  </a:lnTo>
                  <a:lnTo>
                    <a:pt x="2531649" y="198119"/>
                  </a:lnTo>
                  <a:lnTo>
                    <a:pt x="2578300" y="167639"/>
                  </a:lnTo>
                  <a:lnTo>
                    <a:pt x="2637731" y="151129"/>
                  </a:lnTo>
                  <a:lnTo>
                    <a:pt x="2671954" y="149859"/>
                  </a:lnTo>
                  <a:lnTo>
                    <a:pt x="2706519" y="151129"/>
                  </a:lnTo>
                  <a:lnTo>
                    <a:pt x="2738590" y="154939"/>
                  </a:lnTo>
                  <a:lnTo>
                    <a:pt x="2768166" y="163829"/>
                  </a:lnTo>
                  <a:lnTo>
                    <a:pt x="2795249" y="173989"/>
                  </a:lnTo>
                  <a:lnTo>
                    <a:pt x="2793544" y="184149"/>
                  </a:lnTo>
                  <a:lnTo>
                    <a:pt x="2777410" y="232409"/>
                  </a:lnTo>
                  <a:lnTo>
                    <a:pt x="2650126" y="232409"/>
                  </a:lnTo>
                  <a:lnTo>
                    <a:pt x="2633105" y="233679"/>
                  </a:lnTo>
                  <a:lnTo>
                    <a:pt x="2620240" y="237489"/>
                  </a:lnTo>
                  <a:lnTo>
                    <a:pt x="2611533" y="243839"/>
                  </a:lnTo>
                  <a:lnTo>
                    <a:pt x="2606981" y="252729"/>
                  </a:lnTo>
                  <a:lnTo>
                    <a:pt x="2607418" y="260349"/>
                  </a:lnTo>
                  <a:lnTo>
                    <a:pt x="2612822" y="266699"/>
                  </a:lnTo>
                  <a:lnTo>
                    <a:pt x="2623193" y="273049"/>
                  </a:lnTo>
                  <a:lnTo>
                    <a:pt x="2638530" y="278129"/>
                  </a:lnTo>
                  <a:lnTo>
                    <a:pt x="2690031" y="293369"/>
                  </a:lnTo>
                  <a:lnTo>
                    <a:pt x="2727708" y="309879"/>
                  </a:lnTo>
                  <a:lnTo>
                    <a:pt x="2751550" y="332739"/>
                  </a:lnTo>
                  <a:lnTo>
                    <a:pt x="2761558" y="364489"/>
                  </a:lnTo>
                  <a:lnTo>
                    <a:pt x="2757732" y="403859"/>
                  </a:lnTo>
                  <a:lnTo>
                    <a:pt x="2748630" y="430529"/>
                  </a:lnTo>
                  <a:lnTo>
                    <a:pt x="2742319" y="441959"/>
                  </a:lnTo>
                  <a:close/>
                </a:path>
                <a:path w="2957195" h="530859">
                  <a:moveTo>
                    <a:pt x="2872376" y="317499"/>
                  </a:moveTo>
                  <a:lnTo>
                    <a:pt x="2844473" y="313689"/>
                  </a:lnTo>
                  <a:lnTo>
                    <a:pt x="2826759" y="302259"/>
                  </a:lnTo>
                  <a:lnTo>
                    <a:pt x="2819234" y="283209"/>
                  </a:lnTo>
                  <a:lnTo>
                    <a:pt x="2821899" y="255269"/>
                  </a:lnTo>
                  <a:lnTo>
                    <a:pt x="2832887" y="228599"/>
                  </a:lnTo>
                  <a:lnTo>
                    <a:pt x="2850164" y="209549"/>
                  </a:lnTo>
                  <a:lnTo>
                    <a:pt x="2873730" y="196849"/>
                  </a:lnTo>
                  <a:lnTo>
                    <a:pt x="2903584" y="193039"/>
                  </a:lnTo>
                  <a:lnTo>
                    <a:pt x="2931551" y="196849"/>
                  </a:lnTo>
                  <a:lnTo>
                    <a:pt x="2949286" y="209549"/>
                  </a:lnTo>
                  <a:lnTo>
                    <a:pt x="2956790" y="228599"/>
                  </a:lnTo>
                  <a:lnTo>
                    <a:pt x="2954061" y="255269"/>
                  </a:lnTo>
                  <a:lnTo>
                    <a:pt x="2943136" y="283209"/>
                  </a:lnTo>
                  <a:lnTo>
                    <a:pt x="2925881" y="302259"/>
                  </a:lnTo>
                  <a:lnTo>
                    <a:pt x="2902294" y="313689"/>
                  </a:lnTo>
                  <a:lnTo>
                    <a:pt x="2872376" y="317499"/>
                  </a:lnTo>
                  <a:close/>
                </a:path>
                <a:path w="2957195" h="530859">
                  <a:moveTo>
                    <a:pt x="2753980" y="271779"/>
                  </a:moveTo>
                  <a:lnTo>
                    <a:pt x="2684233" y="271779"/>
                  </a:lnTo>
                  <a:lnTo>
                    <a:pt x="2680641" y="259079"/>
                  </a:lnTo>
                  <a:lnTo>
                    <a:pt x="2678221" y="250189"/>
                  </a:lnTo>
                  <a:lnTo>
                    <a:pt x="2676974" y="241299"/>
                  </a:lnTo>
                  <a:lnTo>
                    <a:pt x="2676900" y="234949"/>
                  </a:lnTo>
                  <a:lnTo>
                    <a:pt x="2671965" y="233679"/>
                  </a:lnTo>
                  <a:lnTo>
                    <a:pt x="2665858" y="233679"/>
                  </a:lnTo>
                  <a:lnTo>
                    <a:pt x="2658578" y="232409"/>
                  </a:lnTo>
                  <a:lnTo>
                    <a:pt x="2777410" y="232409"/>
                  </a:lnTo>
                  <a:lnTo>
                    <a:pt x="2776832" y="233679"/>
                  </a:lnTo>
                  <a:lnTo>
                    <a:pt x="2766514" y="252729"/>
                  </a:lnTo>
                  <a:lnTo>
                    <a:pt x="2753980" y="271779"/>
                  </a:lnTo>
                  <a:close/>
                </a:path>
                <a:path w="2957195" h="530859">
                  <a:moveTo>
                    <a:pt x="2300963" y="524509"/>
                  </a:moveTo>
                  <a:lnTo>
                    <a:pt x="2251722" y="518159"/>
                  </a:lnTo>
                  <a:lnTo>
                    <a:pt x="2218084" y="481329"/>
                  </a:lnTo>
                  <a:lnTo>
                    <a:pt x="2215356" y="462279"/>
                  </a:lnTo>
                  <a:lnTo>
                    <a:pt x="2216208" y="441959"/>
                  </a:lnTo>
                  <a:lnTo>
                    <a:pt x="2220642" y="417829"/>
                  </a:lnTo>
                  <a:lnTo>
                    <a:pt x="2266515" y="233679"/>
                  </a:lnTo>
                  <a:lnTo>
                    <a:pt x="2385376" y="233679"/>
                  </a:lnTo>
                  <a:lnTo>
                    <a:pt x="2339901" y="415289"/>
                  </a:lnTo>
                  <a:lnTo>
                    <a:pt x="2338935" y="424179"/>
                  </a:lnTo>
                  <a:lnTo>
                    <a:pt x="2340185" y="427989"/>
                  </a:lnTo>
                  <a:lnTo>
                    <a:pt x="2341550" y="431799"/>
                  </a:lnTo>
                  <a:lnTo>
                    <a:pt x="2348655" y="433069"/>
                  </a:lnTo>
                  <a:lnTo>
                    <a:pt x="2422862" y="433069"/>
                  </a:lnTo>
                  <a:lnTo>
                    <a:pt x="2430908" y="494029"/>
                  </a:lnTo>
                  <a:lnTo>
                    <a:pt x="2396695" y="506729"/>
                  </a:lnTo>
                  <a:lnTo>
                    <a:pt x="2363634" y="516889"/>
                  </a:lnTo>
                  <a:lnTo>
                    <a:pt x="2331723" y="523239"/>
                  </a:lnTo>
                  <a:lnTo>
                    <a:pt x="2300963" y="524509"/>
                  </a:lnTo>
                  <a:close/>
                </a:path>
                <a:path w="2957195" h="530859">
                  <a:moveTo>
                    <a:pt x="2111316" y="240187"/>
                  </a:moveTo>
                  <a:lnTo>
                    <a:pt x="2111638" y="238759"/>
                  </a:lnTo>
                  <a:lnTo>
                    <a:pt x="2111865" y="240029"/>
                  </a:lnTo>
                  <a:lnTo>
                    <a:pt x="2111316" y="240187"/>
                  </a:lnTo>
                  <a:close/>
                </a:path>
                <a:path w="2957195" h="530859">
                  <a:moveTo>
                    <a:pt x="2188378" y="283209"/>
                  </a:moveTo>
                  <a:lnTo>
                    <a:pt x="2114367" y="283209"/>
                  </a:lnTo>
                  <a:lnTo>
                    <a:pt x="2110999" y="270509"/>
                  </a:lnTo>
                  <a:lnTo>
                    <a:pt x="2109596" y="260349"/>
                  </a:lnTo>
                  <a:lnTo>
                    <a:pt x="2109540" y="252729"/>
                  </a:lnTo>
                  <a:lnTo>
                    <a:pt x="2109634" y="247649"/>
                  </a:lnTo>
                  <a:lnTo>
                    <a:pt x="2111316" y="240187"/>
                  </a:lnTo>
                  <a:lnTo>
                    <a:pt x="2111865" y="240029"/>
                  </a:lnTo>
                  <a:lnTo>
                    <a:pt x="2111638" y="238759"/>
                  </a:lnTo>
                  <a:lnTo>
                    <a:pt x="2216257" y="238759"/>
                  </a:lnTo>
                  <a:lnTo>
                    <a:pt x="2214639" y="242569"/>
                  </a:lnTo>
                  <a:lnTo>
                    <a:pt x="2202830" y="262889"/>
                  </a:lnTo>
                  <a:lnTo>
                    <a:pt x="2188378" y="283209"/>
                  </a:lnTo>
                  <a:close/>
                </a:path>
                <a:path w="2957195" h="530859">
                  <a:moveTo>
                    <a:pt x="1037851" y="438149"/>
                  </a:moveTo>
                  <a:lnTo>
                    <a:pt x="877946" y="438149"/>
                  </a:lnTo>
                  <a:lnTo>
                    <a:pt x="892207" y="436879"/>
                  </a:lnTo>
                  <a:lnTo>
                    <a:pt x="905316" y="433069"/>
                  </a:lnTo>
                  <a:lnTo>
                    <a:pt x="937909" y="402589"/>
                  </a:lnTo>
                  <a:lnTo>
                    <a:pt x="955133" y="363219"/>
                  </a:lnTo>
                  <a:lnTo>
                    <a:pt x="969586" y="295909"/>
                  </a:lnTo>
                  <a:lnTo>
                    <a:pt x="966708" y="265429"/>
                  </a:lnTo>
                  <a:lnTo>
                    <a:pt x="953897" y="247649"/>
                  </a:lnTo>
                  <a:lnTo>
                    <a:pt x="931152" y="241299"/>
                  </a:lnTo>
                  <a:lnTo>
                    <a:pt x="1091954" y="241299"/>
                  </a:lnTo>
                  <a:lnTo>
                    <a:pt x="1094053" y="252729"/>
                  </a:lnTo>
                  <a:lnTo>
                    <a:pt x="1092912" y="290829"/>
                  </a:lnTo>
                  <a:lnTo>
                    <a:pt x="1084802" y="334009"/>
                  </a:lnTo>
                  <a:lnTo>
                    <a:pt x="1070903" y="378459"/>
                  </a:lnTo>
                  <a:lnTo>
                    <a:pt x="1052400" y="416559"/>
                  </a:lnTo>
                  <a:lnTo>
                    <a:pt x="1037851" y="438149"/>
                  </a:lnTo>
                  <a:close/>
                </a:path>
                <a:path w="2957195" h="530859">
                  <a:moveTo>
                    <a:pt x="1452966" y="438149"/>
                  </a:moveTo>
                  <a:lnTo>
                    <a:pt x="1239093" y="438149"/>
                  </a:lnTo>
                  <a:lnTo>
                    <a:pt x="1256540" y="436879"/>
                  </a:lnTo>
                  <a:lnTo>
                    <a:pt x="1272560" y="434339"/>
                  </a:lnTo>
                  <a:lnTo>
                    <a:pt x="1287151" y="427989"/>
                  </a:lnTo>
                  <a:lnTo>
                    <a:pt x="1300314" y="419099"/>
                  </a:lnTo>
                  <a:lnTo>
                    <a:pt x="1343800" y="245109"/>
                  </a:lnTo>
                  <a:lnTo>
                    <a:pt x="1335049" y="243839"/>
                  </a:lnTo>
                  <a:lnTo>
                    <a:pt x="1324657" y="242569"/>
                  </a:lnTo>
                  <a:lnTo>
                    <a:pt x="1312624" y="241299"/>
                  </a:lnTo>
                  <a:lnTo>
                    <a:pt x="1463632" y="241299"/>
                  </a:lnTo>
                  <a:lnTo>
                    <a:pt x="1418322" y="422909"/>
                  </a:lnTo>
                  <a:lnTo>
                    <a:pt x="1424600" y="424179"/>
                  </a:lnTo>
                  <a:lnTo>
                    <a:pt x="1432519" y="426719"/>
                  </a:lnTo>
                  <a:lnTo>
                    <a:pt x="1442079" y="431799"/>
                  </a:lnTo>
                  <a:lnTo>
                    <a:pt x="1453281" y="436879"/>
                  </a:lnTo>
                  <a:lnTo>
                    <a:pt x="1452966" y="438149"/>
                  </a:lnTo>
                  <a:close/>
                </a:path>
                <a:path w="2957195" h="530859">
                  <a:moveTo>
                    <a:pt x="736875" y="264159"/>
                  </a:moveTo>
                  <a:lnTo>
                    <a:pt x="726324" y="262889"/>
                  </a:lnTo>
                  <a:lnTo>
                    <a:pt x="716497" y="262889"/>
                  </a:lnTo>
                  <a:lnTo>
                    <a:pt x="707395" y="261619"/>
                  </a:lnTo>
                  <a:lnTo>
                    <a:pt x="737574" y="261619"/>
                  </a:lnTo>
                  <a:lnTo>
                    <a:pt x="736875" y="264159"/>
                  </a:lnTo>
                  <a:close/>
                </a:path>
                <a:path w="2957195" h="530859">
                  <a:moveTo>
                    <a:pt x="2832983" y="476249"/>
                  </a:moveTo>
                  <a:lnTo>
                    <a:pt x="2805080" y="472439"/>
                  </a:lnTo>
                  <a:lnTo>
                    <a:pt x="2787366" y="459739"/>
                  </a:lnTo>
                  <a:lnTo>
                    <a:pt x="2779841" y="440689"/>
                  </a:lnTo>
                  <a:lnTo>
                    <a:pt x="2782506" y="414019"/>
                  </a:lnTo>
                  <a:lnTo>
                    <a:pt x="2793420" y="386079"/>
                  </a:lnTo>
                  <a:lnTo>
                    <a:pt x="2810643" y="367029"/>
                  </a:lnTo>
                  <a:lnTo>
                    <a:pt x="2834177" y="355599"/>
                  </a:lnTo>
                  <a:lnTo>
                    <a:pt x="2864020" y="351789"/>
                  </a:lnTo>
                  <a:lnTo>
                    <a:pt x="2891998" y="355599"/>
                  </a:lnTo>
                  <a:lnTo>
                    <a:pt x="2909765" y="367029"/>
                  </a:lnTo>
                  <a:lnTo>
                    <a:pt x="2917322" y="386079"/>
                  </a:lnTo>
                  <a:lnTo>
                    <a:pt x="2914668" y="414019"/>
                  </a:lnTo>
                  <a:lnTo>
                    <a:pt x="2903743" y="440689"/>
                  </a:lnTo>
                  <a:lnTo>
                    <a:pt x="2886488" y="459739"/>
                  </a:lnTo>
                  <a:lnTo>
                    <a:pt x="2862901" y="472439"/>
                  </a:lnTo>
                  <a:lnTo>
                    <a:pt x="2832983" y="476249"/>
                  </a:lnTo>
                  <a:close/>
                </a:path>
                <a:path w="2957195" h="530859">
                  <a:moveTo>
                    <a:pt x="2565201" y="530859"/>
                  </a:moveTo>
                  <a:lnTo>
                    <a:pt x="2525893" y="528319"/>
                  </a:lnTo>
                  <a:lnTo>
                    <a:pt x="2491020" y="523239"/>
                  </a:lnTo>
                  <a:lnTo>
                    <a:pt x="2460580" y="515619"/>
                  </a:lnTo>
                  <a:lnTo>
                    <a:pt x="2434573" y="502919"/>
                  </a:lnTo>
                  <a:lnTo>
                    <a:pt x="2436165" y="492759"/>
                  </a:lnTo>
                  <a:lnTo>
                    <a:pt x="2453502" y="440689"/>
                  </a:lnTo>
                  <a:lnTo>
                    <a:pt x="2476524" y="402589"/>
                  </a:lnTo>
                  <a:lnTo>
                    <a:pt x="2547295" y="402589"/>
                  </a:lnTo>
                  <a:lnTo>
                    <a:pt x="2550503" y="415289"/>
                  </a:lnTo>
                  <a:lnTo>
                    <a:pt x="2552624" y="425449"/>
                  </a:lnTo>
                  <a:lnTo>
                    <a:pt x="2553658" y="434339"/>
                  </a:lnTo>
                  <a:lnTo>
                    <a:pt x="2553605" y="440689"/>
                  </a:lnTo>
                  <a:lnTo>
                    <a:pt x="2556685" y="441959"/>
                  </a:lnTo>
                  <a:lnTo>
                    <a:pt x="2742319" y="441959"/>
                  </a:lnTo>
                  <a:lnTo>
                    <a:pt x="2735307" y="454659"/>
                  </a:lnTo>
                  <a:lnTo>
                    <a:pt x="2695999" y="495299"/>
                  </a:lnTo>
                  <a:lnTo>
                    <a:pt x="2639425" y="521969"/>
                  </a:lnTo>
                  <a:lnTo>
                    <a:pt x="2604519" y="528319"/>
                  </a:lnTo>
                  <a:lnTo>
                    <a:pt x="2565201" y="530859"/>
                  </a:lnTo>
                  <a:close/>
                </a:path>
                <a:path w="2957195" h="530859">
                  <a:moveTo>
                    <a:pt x="2157027" y="430529"/>
                  </a:moveTo>
                  <a:lnTo>
                    <a:pt x="2076743" y="430529"/>
                  </a:lnTo>
                  <a:lnTo>
                    <a:pt x="2102856" y="427989"/>
                  </a:lnTo>
                  <a:lnTo>
                    <a:pt x="2129096" y="424179"/>
                  </a:lnTo>
                  <a:lnTo>
                    <a:pt x="2155465" y="419099"/>
                  </a:lnTo>
                  <a:lnTo>
                    <a:pt x="2157027" y="430529"/>
                  </a:lnTo>
                  <a:close/>
                </a:path>
                <a:path w="2957195" h="530859">
                  <a:moveTo>
                    <a:pt x="2422862" y="433069"/>
                  </a:moveTo>
                  <a:lnTo>
                    <a:pt x="2361502" y="433069"/>
                  </a:lnTo>
                  <a:lnTo>
                    <a:pt x="2372512" y="431799"/>
                  </a:lnTo>
                  <a:lnTo>
                    <a:pt x="2386101" y="429259"/>
                  </a:lnTo>
                  <a:lnTo>
                    <a:pt x="2402270" y="425449"/>
                  </a:lnTo>
                  <a:lnTo>
                    <a:pt x="2421018" y="419099"/>
                  </a:lnTo>
                  <a:lnTo>
                    <a:pt x="2422862" y="433069"/>
                  </a:lnTo>
                  <a:close/>
                </a:path>
                <a:path w="2957195" h="530859">
                  <a:moveTo>
                    <a:pt x="1292187" y="503535"/>
                  </a:moveTo>
                  <a:lnTo>
                    <a:pt x="1292583" y="499109"/>
                  </a:lnTo>
                  <a:lnTo>
                    <a:pt x="1297244" y="497839"/>
                  </a:lnTo>
                  <a:lnTo>
                    <a:pt x="1292187" y="503535"/>
                  </a:lnTo>
                  <a:close/>
                </a:path>
                <a:path w="2957195" h="530859">
                  <a:moveTo>
                    <a:pt x="1312933" y="530859"/>
                  </a:moveTo>
                  <a:lnTo>
                    <a:pt x="1305430" y="525779"/>
                  </a:lnTo>
                  <a:lnTo>
                    <a:pt x="1299745" y="519429"/>
                  </a:lnTo>
                  <a:lnTo>
                    <a:pt x="1295880" y="511809"/>
                  </a:lnTo>
                  <a:lnTo>
                    <a:pt x="1292128" y="504189"/>
                  </a:lnTo>
                  <a:lnTo>
                    <a:pt x="1292187" y="503535"/>
                  </a:lnTo>
                  <a:lnTo>
                    <a:pt x="1297244" y="497839"/>
                  </a:lnTo>
                  <a:lnTo>
                    <a:pt x="1438123" y="497839"/>
                  </a:lnTo>
                  <a:lnTo>
                    <a:pt x="1378375" y="524509"/>
                  </a:lnTo>
                  <a:lnTo>
                    <a:pt x="1312933" y="530859"/>
                  </a:lnTo>
                  <a:close/>
                </a:path>
                <a:path w="2957195" h="530859">
                  <a:moveTo>
                    <a:pt x="1724114" y="530859"/>
                  </a:moveTo>
                  <a:lnTo>
                    <a:pt x="1714639" y="521969"/>
                  </a:lnTo>
                  <a:lnTo>
                    <a:pt x="1708042" y="514349"/>
                  </a:lnTo>
                  <a:lnTo>
                    <a:pt x="1704322" y="509269"/>
                  </a:lnTo>
                  <a:lnTo>
                    <a:pt x="1703480" y="505459"/>
                  </a:lnTo>
                  <a:lnTo>
                    <a:pt x="1847580" y="505459"/>
                  </a:lnTo>
                  <a:lnTo>
                    <a:pt x="1819591" y="515619"/>
                  </a:lnTo>
                  <a:lnTo>
                    <a:pt x="1789684" y="524509"/>
                  </a:lnTo>
                  <a:lnTo>
                    <a:pt x="1757858" y="528319"/>
                  </a:lnTo>
                  <a:lnTo>
                    <a:pt x="1724114" y="530859"/>
                  </a:lnTo>
                  <a:close/>
                </a:path>
              </a:pathLst>
            </a:custGeom>
            <a:solidFill>
              <a:srgbClr val="C1408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813" y="990937"/>
            <a:ext cx="11076257" cy="31442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14" y="1378985"/>
            <a:ext cx="11515602" cy="2819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540" y="1736082"/>
            <a:ext cx="1735193" cy="22207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687612" y="69850"/>
            <a:ext cx="8419465" cy="774700"/>
            <a:chOff x="3687612" y="69850"/>
            <a:chExt cx="8419465" cy="774700"/>
          </a:xfrm>
        </p:grpSpPr>
        <p:sp>
          <p:nvSpPr>
            <p:cNvPr id="6" name="object 6" descr=""/>
            <p:cNvSpPr/>
            <p:nvPr/>
          </p:nvSpPr>
          <p:spPr>
            <a:xfrm>
              <a:off x="3687612" y="69850"/>
              <a:ext cx="8370570" cy="774700"/>
            </a:xfrm>
            <a:custGeom>
              <a:avLst/>
              <a:gdLst/>
              <a:ahLst/>
              <a:cxnLst/>
              <a:rect l="l" t="t" r="r" b="b"/>
              <a:pathLst>
                <a:path w="8370570" h="774700">
                  <a:moveTo>
                    <a:pt x="8370391" y="774700"/>
                  </a:moveTo>
                  <a:lnTo>
                    <a:pt x="0" y="774700"/>
                  </a:lnTo>
                  <a:lnTo>
                    <a:pt x="0" y="0"/>
                  </a:lnTo>
                  <a:lnTo>
                    <a:pt x="8370391" y="0"/>
                  </a:lnTo>
                  <a:lnTo>
                    <a:pt x="8370391" y="774700"/>
                  </a:lnTo>
                  <a:close/>
                </a:path>
              </a:pathLst>
            </a:custGeom>
            <a:solidFill>
              <a:srgbClr val="41C2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4282" y="211357"/>
              <a:ext cx="8362453" cy="47310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323013" y="866139"/>
            <a:ext cx="11517630" cy="65500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sz="2850" spc="-85" b="1">
                <a:latin typeface="Roboto Bk"/>
                <a:cs typeface="Roboto Bk"/>
              </a:rPr>
              <a:t>•</a:t>
            </a:r>
            <a:endParaRPr sz="2850">
              <a:latin typeface="Roboto Bk"/>
              <a:cs typeface="Roboto Bk"/>
            </a:endParaRPr>
          </a:p>
          <a:p>
            <a:pPr>
              <a:lnSpc>
                <a:spcPct val="100000"/>
              </a:lnSpc>
            </a:pPr>
            <a:endParaRPr sz="3400">
              <a:latin typeface="Roboto Bk"/>
              <a:cs typeface="Roboto Bk"/>
            </a:endParaRPr>
          </a:p>
          <a:p>
            <a:pPr>
              <a:lnSpc>
                <a:spcPct val="100000"/>
              </a:lnSpc>
            </a:pPr>
            <a:endParaRPr sz="2800">
              <a:latin typeface="Roboto Bk"/>
              <a:cs typeface="Roboto Bk"/>
            </a:endParaRPr>
          </a:p>
          <a:p>
            <a:pPr marL="236220" marR="5080" indent="367665">
              <a:lnSpc>
                <a:spcPts val="3000"/>
              </a:lnSpc>
              <a:buSzPct val="103921"/>
              <a:buFont typeface="Segoe UI Symbol"/>
              <a:buChar char="❖"/>
              <a:tabLst>
                <a:tab pos="603885" algn="l"/>
              </a:tabLst>
            </a:pPr>
            <a:r>
              <a:rPr dirty="0" sz="2550" i="1">
                <a:latin typeface="Cambria"/>
                <a:cs typeface="Cambria"/>
              </a:rPr>
              <a:t>Product</a:t>
            </a:r>
            <a:r>
              <a:rPr dirty="0" sz="2550" spc="10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Highlights: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Create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posts,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images,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or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90" i="1">
                <a:latin typeface="Cambria"/>
                <a:cs typeface="Cambria"/>
              </a:rPr>
              <a:t>videos</a:t>
            </a:r>
            <a:r>
              <a:rPr dirty="0" sz="2550" spc="11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featuring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different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45" i="1">
                <a:latin typeface="Cambria"/>
                <a:cs typeface="Cambria"/>
              </a:rPr>
              <a:t>Mother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like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milk,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yogurt,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cheese.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Highlight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quality,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taste,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and </a:t>
            </a:r>
            <a:r>
              <a:rPr dirty="0" sz="2550" i="1">
                <a:latin typeface="Cambria"/>
                <a:cs typeface="Cambria"/>
              </a:rPr>
              <a:t>nutritional</a:t>
            </a:r>
            <a:r>
              <a:rPr dirty="0" sz="2550" spc="36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value.</a:t>
            </a:r>
            <a:endParaRPr sz="2550">
              <a:latin typeface="Cambria"/>
              <a:cs typeface="Cambria"/>
            </a:endParaRPr>
          </a:p>
          <a:p>
            <a:pPr marL="236220" marR="1209675" indent="367665">
              <a:lnSpc>
                <a:spcPts val="3000"/>
              </a:lnSpc>
              <a:buSzPct val="103921"/>
              <a:buFont typeface="Segoe UI Symbol"/>
              <a:buChar char="❖"/>
              <a:tabLst>
                <a:tab pos="603885" algn="l"/>
              </a:tabLst>
            </a:pPr>
            <a:r>
              <a:rPr dirty="0" sz="2550" i="1">
                <a:latin typeface="Cambria"/>
                <a:cs typeface="Cambria"/>
              </a:rPr>
              <a:t>Recipe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Ideas: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Share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recipes</a:t>
            </a:r>
            <a:r>
              <a:rPr dirty="0" sz="2550" spc="13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that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incorporate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as </a:t>
            </a:r>
            <a:r>
              <a:rPr dirty="0" sz="2550" spc="45" i="1">
                <a:latin typeface="Cambria"/>
                <a:cs typeface="Cambria"/>
              </a:rPr>
              <a:t>ingredients.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This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can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include</a:t>
            </a:r>
            <a:r>
              <a:rPr dirty="0" sz="2550" spc="75" i="1">
                <a:latin typeface="Cambria"/>
                <a:cs typeface="Cambria"/>
              </a:rPr>
              <a:t> smoothies,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desserts,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0" i="1">
                <a:latin typeface="Cambria"/>
                <a:cs typeface="Cambria"/>
              </a:rPr>
              <a:t> savory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dishes.</a:t>
            </a:r>
            <a:endParaRPr sz="2550">
              <a:latin typeface="Cambria"/>
              <a:cs typeface="Cambria"/>
            </a:endParaRPr>
          </a:p>
          <a:p>
            <a:pPr marL="236220" marR="477520" indent="380365">
              <a:lnSpc>
                <a:spcPts val="3000"/>
              </a:lnSpc>
              <a:spcBef>
                <a:spcPts val="1835"/>
              </a:spcBef>
              <a:buSzPct val="109803"/>
              <a:buFont typeface="Segoe UI Symbol"/>
              <a:buChar char="❖"/>
              <a:tabLst>
                <a:tab pos="616585" algn="l"/>
              </a:tabLst>
            </a:pPr>
            <a:r>
              <a:rPr dirty="0" sz="2550" i="1">
                <a:latin typeface="Cambria"/>
                <a:cs typeface="Cambria"/>
              </a:rPr>
              <a:t>Health</a:t>
            </a:r>
            <a:r>
              <a:rPr dirty="0" sz="2550" spc="65" i="1">
                <a:latin typeface="Cambria"/>
                <a:cs typeface="Cambria"/>
              </a:rPr>
              <a:t> Benefits: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Educate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audience</a:t>
            </a:r>
            <a:r>
              <a:rPr dirty="0" sz="2550" spc="65" i="1">
                <a:latin typeface="Cambria"/>
                <a:cs typeface="Cambria"/>
              </a:rPr>
              <a:t> on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health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benefits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consuming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how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95" i="1">
                <a:latin typeface="Cambria"/>
                <a:cs typeface="Cambria"/>
              </a:rPr>
              <a:t>they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105" i="1">
                <a:latin typeface="Cambria"/>
                <a:cs typeface="Cambria"/>
              </a:rPr>
              <a:t>fit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into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balanced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diet.</a:t>
            </a:r>
            <a:endParaRPr sz="2550">
              <a:latin typeface="Cambria"/>
              <a:cs typeface="Cambria"/>
            </a:endParaRPr>
          </a:p>
          <a:p>
            <a:pPr marL="236220" marR="140970" indent="380365">
              <a:lnSpc>
                <a:spcPts val="3000"/>
              </a:lnSpc>
              <a:buSzPct val="109803"/>
              <a:buFont typeface="Segoe UI Symbol"/>
              <a:buChar char="❖"/>
              <a:tabLst>
                <a:tab pos="616585" algn="l"/>
              </a:tabLst>
            </a:pPr>
            <a:r>
              <a:rPr dirty="0" sz="2550" i="1">
                <a:latin typeface="Cambria"/>
                <a:cs typeface="Cambria"/>
              </a:rPr>
              <a:t>Farm-to-</a:t>
            </a:r>
            <a:r>
              <a:rPr dirty="0" sz="2550" spc="-25" i="1">
                <a:latin typeface="Cambria"/>
                <a:cs typeface="Cambria"/>
              </a:rPr>
              <a:t>Table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Stories: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Share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journey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Dairy's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products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from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25" i="1">
                <a:latin typeface="Cambria"/>
                <a:cs typeface="Cambria"/>
              </a:rPr>
              <a:t>the </a:t>
            </a:r>
            <a:r>
              <a:rPr dirty="0" sz="2550" i="1">
                <a:latin typeface="Cambria"/>
                <a:cs typeface="Cambria"/>
              </a:rPr>
              <a:t>farm</a:t>
            </a:r>
            <a:r>
              <a:rPr dirty="0" sz="2550" spc="5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to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consumer,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emphasizing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90" i="1">
                <a:latin typeface="Cambria"/>
                <a:cs typeface="Cambria"/>
              </a:rPr>
              <a:t>freshness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35" i="1">
                <a:latin typeface="Cambria"/>
                <a:cs typeface="Cambria"/>
              </a:rPr>
              <a:t>sustainability.</a:t>
            </a:r>
            <a:endParaRPr sz="2550">
              <a:latin typeface="Cambria"/>
              <a:cs typeface="Cambria"/>
            </a:endParaRPr>
          </a:p>
          <a:p>
            <a:pPr marL="12700" marR="1221740" indent="380365">
              <a:lnSpc>
                <a:spcPts val="2800"/>
              </a:lnSpc>
              <a:spcBef>
                <a:spcPts val="530"/>
              </a:spcBef>
              <a:buSzPct val="114893"/>
              <a:buFont typeface="Segoe UI Symbol"/>
              <a:buChar char="❖"/>
              <a:tabLst>
                <a:tab pos="393065" algn="l"/>
              </a:tabLst>
            </a:pPr>
            <a:r>
              <a:rPr dirty="0" sz="2350" i="1">
                <a:latin typeface="Cambria"/>
                <a:cs typeface="Cambria"/>
              </a:rPr>
              <a:t>Educational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Content: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Create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informative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posts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about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farming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practices, </a:t>
            </a:r>
            <a:r>
              <a:rPr dirty="0" sz="2350" i="1">
                <a:latin typeface="Cambria"/>
                <a:cs typeface="Cambria"/>
              </a:rPr>
              <a:t>nutritional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facts,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storage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tips.</a:t>
            </a:r>
            <a:endParaRPr sz="2350">
              <a:latin typeface="Cambria"/>
              <a:cs typeface="Cambria"/>
            </a:endParaRPr>
          </a:p>
          <a:p>
            <a:pPr marL="12700" marR="307975" indent="380365">
              <a:lnSpc>
                <a:spcPts val="2800"/>
              </a:lnSpc>
              <a:buSzPct val="114893"/>
              <a:buFont typeface="Segoe UI Symbol"/>
              <a:buChar char="❖"/>
              <a:tabLst>
                <a:tab pos="393065" algn="l"/>
              </a:tabLst>
            </a:pPr>
            <a:r>
              <a:rPr dirty="0" sz="2350" i="1">
                <a:latin typeface="Cambria"/>
                <a:cs typeface="Cambria"/>
              </a:rPr>
              <a:t>Engage</a:t>
            </a:r>
            <a:r>
              <a:rPr dirty="0" sz="2350" spc="70" i="1">
                <a:latin typeface="Cambria"/>
                <a:cs typeface="Cambria"/>
              </a:rPr>
              <a:t> with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Trends: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Stay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up-</a:t>
            </a:r>
            <a:r>
              <a:rPr dirty="0" sz="2350" spc="85" i="1">
                <a:latin typeface="Cambria"/>
                <a:cs typeface="Cambria"/>
              </a:rPr>
              <a:t>to-</a:t>
            </a:r>
            <a:r>
              <a:rPr dirty="0" sz="2350" i="1">
                <a:latin typeface="Cambria"/>
                <a:cs typeface="Cambria"/>
              </a:rPr>
              <a:t>date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 </a:t>
            </a:r>
            <a:r>
              <a:rPr dirty="0" sz="2350" i="1">
                <a:latin typeface="Cambria"/>
                <a:cs typeface="Cambria"/>
              </a:rPr>
              <a:t>social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media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trends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incorporate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them </a:t>
            </a:r>
            <a:r>
              <a:rPr dirty="0" sz="2350" i="1">
                <a:latin typeface="Cambria"/>
                <a:cs typeface="Cambria"/>
              </a:rPr>
              <a:t>into</a:t>
            </a:r>
            <a:r>
              <a:rPr dirty="0" sz="2350" spc="1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your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content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keep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it</a:t>
            </a:r>
            <a:r>
              <a:rPr dirty="0" sz="2350" spc="114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relevant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2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engaging.</a:t>
            </a:r>
            <a:endParaRPr sz="2350">
              <a:latin typeface="Cambria"/>
              <a:cs typeface="Cambri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45135" y="83129"/>
            <a:ext cx="3106420" cy="901700"/>
            <a:chOff x="445135" y="83129"/>
            <a:chExt cx="3106420" cy="90170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135" y="83129"/>
              <a:ext cx="3106280" cy="9017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0791" y="297525"/>
              <a:ext cx="1837689" cy="470534"/>
            </a:xfrm>
            <a:custGeom>
              <a:avLst/>
              <a:gdLst/>
              <a:ahLst/>
              <a:cxnLst/>
              <a:rect l="l" t="t" r="r" b="b"/>
              <a:pathLst>
                <a:path w="1837689" h="470534">
                  <a:moveTo>
                    <a:pt x="184745" y="465053"/>
                  </a:moveTo>
                  <a:lnTo>
                    <a:pt x="0" y="465053"/>
                  </a:lnTo>
                  <a:lnTo>
                    <a:pt x="8356" y="400028"/>
                  </a:lnTo>
                  <a:lnTo>
                    <a:pt x="16351" y="393219"/>
                  </a:lnTo>
                  <a:lnTo>
                    <a:pt x="25751" y="387076"/>
                  </a:lnTo>
                  <a:lnTo>
                    <a:pt x="36557" y="381597"/>
                  </a:lnTo>
                  <a:lnTo>
                    <a:pt x="48769" y="376783"/>
                  </a:lnTo>
                  <a:lnTo>
                    <a:pt x="116681" y="104830"/>
                  </a:lnTo>
                  <a:lnTo>
                    <a:pt x="107755" y="100348"/>
                  </a:lnTo>
                  <a:lnTo>
                    <a:pt x="100121" y="94499"/>
                  </a:lnTo>
                  <a:lnTo>
                    <a:pt x="93777" y="87283"/>
                  </a:lnTo>
                  <a:lnTo>
                    <a:pt x="88726" y="78699"/>
                  </a:lnTo>
                  <a:lnTo>
                    <a:pt x="111363" y="17471"/>
                  </a:lnTo>
                  <a:lnTo>
                    <a:pt x="282587" y="17471"/>
                  </a:lnTo>
                  <a:lnTo>
                    <a:pt x="324263" y="20073"/>
                  </a:lnTo>
                  <a:lnTo>
                    <a:pt x="388301" y="37241"/>
                  </a:lnTo>
                  <a:lnTo>
                    <a:pt x="426188" y="71463"/>
                  </a:lnTo>
                  <a:lnTo>
                    <a:pt x="434470" y="103463"/>
                  </a:lnTo>
                  <a:lnTo>
                    <a:pt x="225462" y="103463"/>
                  </a:lnTo>
                  <a:lnTo>
                    <a:pt x="194012" y="229564"/>
                  </a:lnTo>
                  <a:lnTo>
                    <a:pt x="400020" y="229564"/>
                  </a:lnTo>
                  <a:lnTo>
                    <a:pt x="385898" y="249872"/>
                  </a:lnTo>
                  <a:lnTo>
                    <a:pt x="351183" y="278675"/>
                  </a:lnTo>
                  <a:lnTo>
                    <a:pt x="307503" y="299248"/>
                  </a:lnTo>
                  <a:lnTo>
                    <a:pt x="254860" y="311593"/>
                  </a:lnTo>
                  <a:lnTo>
                    <a:pt x="193253" y="315707"/>
                  </a:lnTo>
                  <a:lnTo>
                    <a:pt x="172439" y="315707"/>
                  </a:lnTo>
                  <a:lnTo>
                    <a:pt x="158005" y="373136"/>
                  </a:lnTo>
                  <a:lnTo>
                    <a:pt x="175344" y="378406"/>
                  </a:lnTo>
                  <a:lnTo>
                    <a:pt x="189379" y="385253"/>
                  </a:lnTo>
                  <a:lnTo>
                    <a:pt x="200109" y="393675"/>
                  </a:lnTo>
                  <a:lnTo>
                    <a:pt x="207534" y="403674"/>
                  </a:lnTo>
                  <a:lnTo>
                    <a:pt x="184745" y="465053"/>
                  </a:lnTo>
                  <a:close/>
                </a:path>
                <a:path w="1837689" h="470534">
                  <a:moveTo>
                    <a:pt x="1211656" y="206167"/>
                  </a:moveTo>
                  <a:lnTo>
                    <a:pt x="990599" y="206167"/>
                  </a:lnTo>
                  <a:lnTo>
                    <a:pt x="993449" y="166040"/>
                  </a:lnTo>
                  <a:lnTo>
                    <a:pt x="1027974" y="133991"/>
                  </a:lnTo>
                  <a:lnTo>
                    <a:pt x="1042863" y="128227"/>
                  </a:lnTo>
                  <a:lnTo>
                    <a:pt x="1053973" y="104992"/>
                  </a:lnTo>
                  <a:lnTo>
                    <a:pt x="1067248" y="85421"/>
                  </a:lnTo>
                  <a:lnTo>
                    <a:pt x="1082687" y="69516"/>
                  </a:lnTo>
                  <a:lnTo>
                    <a:pt x="1100292" y="57277"/>
                  </a:lnTo>
                  <a:lnTo>
                    <a:pt x="1159848" y="57277"/>
                  </a:lnTo>
                  <a:lnTo>
                    <a:pt x="1140249" y="135672"/>
                  </a:lnTo>
                  <a:lnTo>
                    <a:pt x="1229280" y="135672"/>
                  </a:lnTo>
                  <a:lnTo>
                    <a:pt x="1211656" y="206167"/>
                  </a:lnTo>
                  <a:close/>
                </a:path>
                <a:path w="1837689" h="470534">
                  <a:moveTo>
                    <a:pt x="400020" y="229564"/>
                  </a:moveTo>
                  <a:lnTo>
                    <a:pt x="224094" y="229564"/>
                  </a:lnTo>
                  <a:lnTo>
                    <a:pt x="242772" y="228624"/>
                  </a:lnTo>
                  <a:lnTo>
                    <a:pt x="259304" y="225804"/>
                  </a:lnTo>
                  <a:lnTo>
                    <a:pt x="296336" y="205654"/>
                  </a:lnTo>
                  <a:lnTo>
                    <a:pt x="317530" y="162867"/>
                  </a:lnTo>
                  <a:lnTo>
                    <a:pt x="320535" y="132443"/>
                  </a:lnTo>
                  <a:lnTo>
                    <a:pt x="317417" y="122131"/>
                  </a:lnTo>
                  <a:lnTo>
                    <a:pt x="274145" y="104175"/>
                  </a:lnTo>
                  <a:lnTo>
                    <a:pt x="255696" y="103463"/>
                  </a:lnTo>
                  <a:lnTo>
                    <a:pt x="434470" y="103463"/>
                  </a:lnTo>
                  <a:lnTo>
                    <a:pt x="435050" y="128227"/>
                  </a:lnTo>
                  <a:lnTo>
                    <a:pt x="434927" y="130202"/>
                  </a:lnTo>
                  <a:lnTo>
                    <a:pt x="428438" y="167577"/>
                  </a:lnTo>
                  <a:lnTo>
                    <a:pt x="411650" y="212839"/>
                  </a:lnTo>
                  <a:lnTo>
                    <a:pt x="400020" y="229564"/>
                  </a:lnTo>
                  <a:close/>
                </a:path>
                <a:path w="1837689" h="470534">
                  <a:moveTo>
                    <a:pt x="886494" y="465053"/>
                  </a:moveTo>
                  <a:lnTo>
                    <a:pt x="691874" y="465053"/>
                  </a:lnTo>
                  <a:lnTo>
                    <a:pt x="699318" y="403826"/>
                  </a:lnTo>
                  <a:lnTo>
                    <a:pt x="707617" y="396514"/>
                  </a:lnTo>
                  <a:lnTo>
                    <a:pt x="717170" y="390076"/>
                  </a:lnTo>
                  <a:lnTo>
                    <a:pt x="727976" y="384512"/>
                  </a:lnTo>
                  <a:lnTo>
                    <a:pt x="740035" y="379821"/>
                  </a:lnTo>
                  <a:lnTo>
                    <a:pt x="779992" y="219536"/>
                  </a:lnTo>
                  <a:lnTo>
                    <a:pt x="772576" y="215814"/>
                  </a:lnTo>
                  <a:lnTo>
                    <a:pt x="765369" y="210269"/>
                  </a:lnTo>
                  <a:lnTo>
                    <a:pt x="758371" y="202900"/>
                  </a:lnTo>
                  <a:lnTo>
                    <a:pt x="751582" y="193709"/>
                  </a:lnTo>
                  <a:lnTo>
                    <a:pt x="773307" y="136887"/>
                  </a:lnTo>
                  <a:lnTo>
                    <a:pt x="793400" y="133099"/>
                  </a:lnTo>
                  <a:lnTo>
                    <a:pt x="811745" y="130392"/>
                  </a:lnTo>
                  <a:lnTo>
                    <a:pt x="828344" y="128769"/>
                  </a:lnTo>
                  <a:lnTo>
                    <a:pt x="843195" y="128227"/>
                  </a:lnTo>
                  <a:lnTo>
                    <a:pt x="857229" y="128351"/>
                  </a:lnTo>
                  <a:lnTo>
                    <a:pt x="871377" y="128721"/>
                  </a:lnTo>
                  <a:lnTo>
                    <a:pt x="885640" y="129338"/>
                  </a:lnTo>
                  <a:lnTo>
                    <a:pt x="900016" y="130202"/>
                  </a:lnTo>
                  <a:lnTo>
                    <a:pt x="892268" y="155271"/>
                  </a:lnTo>
                  <a:lnTo>
                    <a:pt x="994213" y="155271"/>
                  </a:lnTo>
                  <a:lnTo>
                    <a:pt x="993449" y="166040"/>
                  </a:lnTo>
                  <a:lnTo>
                    <a:pt x="975857" y="230475"/>
                  </a:lnTo>
                  <a:lnTo>
                    <a:pt x="941340" y="230475"/>
                  </a:lnTo>
                  <a:lnTo>
                    <a:pt x="920954" y="231358"/>
                  </a:lnTo>
                  <a:lnTo>
                    <a:pt x="903852" y="234008"/>
                  </a:lnTo>
                  <a:lnTo>
                    <a:pt x="890036" y="238423"/>
                  </a:lnTo>
                  <a:lnTo>
                    <a:pt x="879505" y="244605"/>
                  </a:lnTo>
                  <a:lnTo>
                    <a:pt x="847145" y="374808"/>
                  </a:lnTo>
                  <a:lnTo>
                    <a:pt x="866746" y="379821"/>
                  </a:lnTo>
                  <a:lnTo>
                    <a:pt x="883494" y="386696"/>
                  </a:lnTo>
                  <a:lnTo>
                    <a:pt x="897595" y="395517"/>
                  </a:lnTo>
                  <a:lnTo>
                    <a:pt x="908980" y="406257"/>
                  </a:lnTo>
                  <a:lnTo>
                    <a:pt x="886494" y="465053"/>
                  </a:lnTo>
                  <a:close/>
                </a:path>
                <a:path w="1837689" h="470534">
                  <a:moveTo>
                    <a:pt x="994213" y="155271"/>
                  </a:moveTo>
                  <a:lnTo>
                    <a:pt x="892268" y="155271"/>
                  </a:lnTo>
                  <a:lnTo>
                    <a:pt x="893996" y="153618"/>
                  </a:lnTo>
                  <a:lnTo>
                    <a:pt x="931978" y="136545"/>
                  </a:lnTo>
                  <a:lnTo>
                    <a:pt x="966105" y="130050"/>
                  </a:lnTo>
                  <a:lnTo>
                    <a:pt x="975990" y="130525"/>
                  </a:lnTo>
                  <a:lnTo>
                    <a:pt x="985134" y="131950"/>
                  </a:lnTo>
                  <a:lnTo>
                    <a:pt x="993537" y="134323"/>
                  </a:lnTo>
                  <a:lnTo>
                    <a:pt x="1001200" y="137647"/>
                  </a:lnTo>
                  <a:lnTo>
                    <a:pt x="997146" y="152496"/>
                  </a:lnTo>
                  <a:lnTo>
                    <a:pt x="994246" y="154815"/>
                  </a:lnTo>
                  <a:lnTo>
                    <a:pt x="994213" y="155271"/>
                  </a:lnTo>
                  <a:close/>
                </a:path>
                <a:path w="1837689" h="470534">
                  <a:moveTo>
                    <a:pt x="518374" y="255999"/>
                  </a:moveTo>
                  <a:lnTo>
                    <a:pt x="445600" y="255999"/>
                  </a:lnTo>
                  <a:lnTo>
                    <a:pt x="442913" y="240161"/>
                  </a:lnTo>
                  <a:lnTo>
                    <a:pt x="442296" y="223639"/>
                  </a:lnTo>
                  <a:lnTo>
                    <a:pt x="443749" y="206433"/>
                  </a:lnTo>
                  <a:lnTo>
                    <a:pt x="454412" y="164386"/>
                  </a:lnTo>
                  <a:lnTo>
                    <a:pt x="489745" y="149630"/>
                  </a:lnTo>
                  <a:lnTo>
                    <a:pt x="560012" y="132766"/>
                  </a:lnTo>
                  <a:lnTo>
                    <a:pt x="594946" y="130658"/>
                  </a:lnTo>
                  <a:lnTo>
                    <a:pt x="627051" y="132443"/>
                  </a:lnTo>
                  <a:lnTo>
                    <a:pt x="674680" y="146725"/>
                  </a:lnTo>
                  <a:lnTo>
                    <a:pt x="700451" y="175667"/>
                  </a:lnTo>
                  <a:lnTo>
                    <a:pt x="705512" y="196443"/>
                  </a:lnTo>
                  <a:lnTo>
                    <a:pt x="705437" y="211788"/>
                  </a:lnTo>
                  <a:lnTo>
                    <a:pt x="564105" y="211788"/>
                  </a:lnTo>
                  <a:lnTo>
                    <a:pt x="555739" y="211921"/>
                  </a:lnTo>
                  <a:lnTo>
                    <a:pt x="548722" y="212320"/>
                  </a:lnTo>
                  <a:lnTo>
                    <a:pt x="543053" y="212985"/>
                  </a:lnTo>
                  <a:lnTo>
                    <a:pt x="538733" y="213915"/>
                  </a:lnTo>
                  <a:lnTo>
                    <a:pt x="534896" y="225034"/>
                  </a:lnTo>
                  <a:lnTo>
                    <a:pt x="530224" y="235755"/>
                  </a:lnTo>
                  <a:lnTo>
                    <a:pt x="524717" y="246077"/>
                  </a:lnTo>
                  <a:lnTo>
                    <a:pt x="518374" y="255999"/>
                  </a:lnTo>
                  <a:close/>
                </a:path>
                <a:path w="1837689" h="470534">
                  <a:moveTo>
                    <a:pt x="993449" y="166040"/>
                  </a:moveTo>
                  <a:lnTo>
                    <a:pt x="994246" y="154815"/>
                  </a:lnTo>
                  <a:lnTo>
                    <a:pt x="997146" y="152496"/>
                  </a:lnTo>
                  <a:lnTo>
                    <a:pt x="993449" y="166040"/>
                  </a:lnTo>
                  <a:close/>
                </a:path>
                <a:path w="1837689" h="470534">
                  <a:moveTo>
                    <a:pt x="1047421" y="465053"/>
                  </a:moveTo>
                  <a:lnTo>
                    <a:pt x="1003551" y="458710"/>
                  </a:lnTo>
                  <a:lnTo>
                    <a:pt x="973583" y="425789"/>
                  </a:lnTo>
                  <a:lnTo>
                    <a:pt x="971153" y="409485"/>
                  </a:lnTo>
                  <a:lnTo>
                    <a:pt x="971912" y="390770"/>
                  </a:lnTo>
                  <a:lnTo>
                    <a:pt x="975862" y="369642"/>
                  </a:lnTo>
                  <a:lnTo>
                    <a:pt x="1016731" y="206167"/>
                  </a:lnTo>
                  <a:lnTo>
                    <a:pt x="1122626" y="206167"/>
                  </a:lnTo>
                  <a:lnTo>
                    <a:pt x="1082111" y="368072"/>
                  </a:lnTo>
                  <a:lnTo>
                    <a:pt x="1081250" y="375365"/>
                  </a:lnTo>
                  <a:lnTo>
                    <a:pt x="1082453" y="378834"/>
                  </a:lnTo>
                  <a:lnTo>
                    <a:pt x="1083580" y="381746"/>
                  </a:lnTo>
                  <a:lnTo>
                    <a:pt x="1089910" y="383316"/>
                  </a:lnTo>
                  <a:lnTo>
                    <a:pt x="1156036" y="383316"/>
                  </a:lnTo>
                  <a:lnTo>
                    <a:pt x="1163191" y="437098"/>
                  </a:lnTo>
                  <a:lnTo>
                    <a:pt x="1132710" y="449329"/>
                  </a:lnTo>
                  <a:lnTo>
                    <a:pt x="1103255" y="458065"/>
                  </a:lnTo>
                  <a:lnTo>
                    <a:pt x="1074825" y="463306"/>
                  </a:lnTo>
                  <a:lnTo>
                    <a:pt x="1047421" y="465053"/>
                  </a:lnTo>
                  <a:close/>
                </a:path>
                <a:path w="1837689" h="470534">
                  <a:moveTo>
                    <a:pt x="474011" y="470067"/>
                  </a:moveTo>
                  <a:lnTo>
                    <a:pt x="433180" y="463192"/>
                  </a:lnTo>
                  <a:lnTo>
                    <a:pt x="390925" y="427679"/>
                  </a:lnTo>
                  <a:lnTo>
                    <a:pt x="383373" y="390770"/>
                  </a:lnTo>
                  <a:lnTo>
                    <a:pt x="386652" y="369338"/>
                  </a:lnTo>
                  <a:lnTo>
                    <a:pt x="404276" y="328507"/>
                  </a:lnTo>
                  <a:lnTo>
                    <a:pt x="434357" y="297780"/>
                  </a:lnTo>
                  <a:lnTo>
                    <a:pt x="475986" y="278409"/>
                  </a:lnTo>
                  <a:lnTo>
                    <a:pt x="528249" y="271952"/>
                  </a:lnTo>
                  <a:lnTo>
                    <a:pt x="588869" y="271952"/>
                  </a:lnTo>
                  <a:lnTo>
                    <a:pt x="594642" y="248859"/>
                  </a:lnTo>
                  <a:lnTo>
                    <a:pt x="596209" y="232640"/>
                  </a:lnTo>
                  <a:lnTo>
                    <a:pt x="591642" y="221056"/>
                  </a:lnTo>
                  <a:lnTo>
                    <a:pt x="580940" y="214105"/>
                  </a:lnTo>
                  <a:lnTo>
                    <a:pt x="564105" y="211788"/>
                  </a:lnTo>
                  <a:lnTo>
                    <a:pt x="705437" y="211788"/>
                  </a:lnTo>
                  <a:lnTo>
                    <a:pt x="705389" y="221550"/>
                  </a:lnTo>
                  <a:lnTo>
                    <a:pt x="700081" y="250986"/>
                  </a:lnTo>
                  <a:lnTo>
                    <a:pt x="678594" y="336825"/>
                  </a:lnTo>
                  <a:lnTo>
                    <a:pt x="540860" y="336825"/>
                  </a:lnTo>
                  <a:lnTo>
                    <a:pt x="523948" y="338544"/>
                  </a:lnTo>
                  <a:lnTo>
                    <a:pt x="510892" y="343700"/>
                  </a:lnTo>
                  <a:lnTo>
                    <a:pt x="501690" y="352294"/>
                  </a:lnTo>
                  <a:lnTo>
                    <a:pt x="496344" y="364325"/>
                  </a:lnTo>
                  <a:lnTo>
                    <a:pt x="494420" y="371921"/>
                  </a:lnTo>
                  <a:lnTo>
                    <a:pt x="494977" y="377846"/>
                  </a:lnTo>
                  <a:lnTo>
                    <a:pt x="498363" y="382575"/>
                  </a:lnTo>
                  <a:lnTo>
                    <a:pt x="501054" y="386253"/>
                  </a:lnTo>
                  <a:lnTo>
                    <a:pt x="507233" y="388329"/>
                  </a:lnTo>
                  <a:lnTo>
                    <a:pt x="699968" y="388329"/>
                  </a:lnTo>
                  <a:lnTo>
                    <a:pt x="686093" y="444087"/>
                  </a:lnTo>
                  <a:lnTo>
                    <a:pt x="571245" y="444087"/>
                  </a:lnTo>
                  <a:lnTo>
                    <a:pt x="556508" y="455453"/>
                  </a:lnTo>
                  <a:lnTo>
                    <a:pt x="535390" y="463572"/>
                  </a:lnTo>
                  <a:lnTo>
                    <a:pt x="507891" y="468443"/>
                  </a:lnTo>
                  <a:lnTo>
                    <a:pt x="474011" y="470067"/>
                  </a:lnTo>
                  <a:close/>
                </a:path>
                <a:path w="1837689" h="470534">
                  <a:moveTo>
                    <a:pt x="975069" y="233362"/>
                  </a:moveTo>
                  <a:lnTo>
                    <a:pt x="965668" y="232099"/>
                  </a:lnTo>
                  <a:lnTo>
                    <a:pt x="956913" y="231197"/>
                  </a:lnTo>
                  <a:lnTo>
                    <a:pt x="948804" y="230656"/>
                  </a:lnTo>
                  <a:lnTo>
                    <a:pt x="941340" y="230475"/>
                  </a:lnTo>
                  <a:lnTo>
                    <a:pt x="975857" y="230475"/>
                  </a:lnTo>
                  <a:lnTo>
                    <a:pt x="975069" y="233362"/>
                  </a:lnTo>
                  <a:close/>
                </a:path>
                <a:path w="1837689" h="470534">
                  <a:moveTo>
                    <a:pt x="699968" y="388329"/>
                  </a:moveTo>
                  <a:lnTo>
                    <a:pt x="516551" y="388329"/>
                  </a:lnTo>
                  <a:lnTo>
                    <a:pt x="530196" y="387408"/>
                  </a:lnTo>
                  <a:lnTo>
                    <a:pt x="542569" y="384645"/>
                  </a:lnTo>
                  <a:lnTo>
                    <a:pt x="553669" y="380040"/>
                  </a:lnTo>
                  <a:lnTo>
                    <a:pt x="563497" y="373592"/>
                  </a:lnTo>
                  <a:lnTo>
                    <a:pt x="572613" y="336825"/>
                  </a:lnTo>
                  <a:lnTo>
                    <a:pt x="678594" y="336825"/>
                  </a:lnTo>
                  <a:lnTo>
                    <a:pt x="669239" y="374200"/>
                  </a:lnTo>
                  <a:lnTo>
                    <a:pt x="676019" y="376042"/>
                  </a:lnTo>
                  <a:lnTo>
                    <a:pt x="683445" y="378834"/>
                  </a:lnTo>
                  <a:lnTo>
                    <a:pt x="691516" y="382575"/>
                  </a:lnTo>
                  <a:lnTo>
                    <a:pt x="700233" y="387266"/>
                  </a:lnTo>
                  <a:lnTo>
                    <a:pt x="699968" y="388329"/>
                  </a:lnTo>
                  <a:close/>
                </a:path>
                <a:path w="1837689" h="470534">
                  <a:moveTo>
                    <a:pt x="1156036" y="383316"/>
                  </a:moveTo>
                  <a:lnTo>
                    <a:pt x="1101356" y="383316"/>
                  </a:lnTo>
                  <a:lnTo>
                    <a:pt x="1111164" y="382537"/>
                  </a:lnTo>
                  <a:lnTo>
                    <a:pt x="1123271" y="380201"/>
                  </a:lnTo>
                  <a:lnTo>
                    <a:pt x="1137676" y="376308"/>
                  </a:lnTo>
                  <a:lnTo>
                    <a:pt x="1154379" y="370857"/>
                  </a:lnTo>
                  <a:lnTo>
                    <a:pt x="1156036" y="383316"/>
                  </a:lnTo>
                  <a:close/>
                </a:path>
                <a:path w="1837689" h="470534">
                  <a:moveTo>
                    <a:pt x="573524" y="470067"/>
                  </a:moveTo>
                  <a:lnTo>
                    <a:pt x="572185" y="459043"/>
                  </a:lnTo>
                  <a:lnTo>
                    <a:pt x="571359" y="451038"/>
                  </a:lnTo>
                  <a:lnTo>
                    <a:pt x="571046" y="446053"/>
                  </a:lnTo>
                  <a:lnTo>
                    <a:pt x="571245" y="444087"/>
                  </a:lnTo>
                  <a:lnTo>
                    <a:pt x="686093" y="444087"/>
                  </a:lnTo>
                  <a:lnTo>
                    <a:pt x="683976" y="452595"/>
                  </a:lnTo>
                  <a:lnTo>
                    <a:pt x="661519" y="460239"/>
                  </a:lnTo>
                  <a:lnTo>
                    <a:pt x="635625" y="465699"/>
                  </a:lnTo>
                  <a:lnTo>
                    <a:pt x="606293" y="468975"/>
                  </a:lnTo>
                  <a:lnTo>
                    <a:pt x="573524" y="470067"/>
                  </a:lnTo>
                  <a:close/>
                </a:path>
                <a:path w="1837689" h="470534">
                  <a:moveTo>
                    <a:pt x="1659855" y="351866"/>
                  </a:moveTo>
                  <a:lnTo>
                    <a:pt x="1332448" y="351866"/>
                  </a:lnTo>
                  <a:lnTo>
                    <a:pt x="1327739" y="290943"/>
                  </a:lnTo>
                  <a:lnTo>
                    <a:pt x="1537248" y="0"/>
                  </a:lnTo>
                  <a:lnTo>
                    <a:pt x="1610174" y="35399"/>
                  </a:lnTo>
                  <a:lnTo>
                    <a:pt x="1476781" y="233362"/>
                  </a:lnTo>
                  <a:lnTo>
                    <a:pt x="1446613" y="271164"/>
                  </a:lnTo>
                  <a:lnTo>
                    <a:pt x="1438713" y="276044"/>
                  </a:lnTo>
                  <a:lnTo>
                    <a:pt x="1429227" y="279700"/>
                  </a:lnTo>
                  <a:lnTo>
                    <a:pt x="1433025" y="284106"/>
                  </a:lnTo>
                  <a:lnTo>
                    <a:pt x="1676859" y="284106"/>
                  </a:lnTo>
                  <a:lnTo>
                    <a:pt x="1659855" y="351866"/>
                  </a:lnTo>
                  <a:close/>
                </a:path>
                <a:path w="1837689" h="470534">
                  <a:moveTo>
                    <a:pt x="1634027" y="271344"/>
                  </a:moveTo>
                  <a:lnTo>
                    <a:pt x="1529348" y="271344"/>
                  </a:lnTo>
                  <a:lnTo>
                    <a:pt x="1549858" y="189151"/>
                  </a:lnTo>
                  <a:lnTo>
                    <a:pt x="1560845" y="151235"/>
                  </a:lnTo>
                  <a:lnTo>
                    <a:pt x="1573597" y="118618"/>
                  </a:lnTo>
                  <a:lnTo>
                    <a:pt x="1588116" y="91299"/>
                  </a:lnTo>
                  <a:lnTo>
                    <a:pt x="1604401" y="69279"/>
                  </a:lnTo>
                  <a:lnTo>
                    <a:pt x="1682340" y="77787"/>
                  </a:lnTo>
                  <a:lnTo>
                    <a:pt x="1634027" y="271344"/>
                  </a:lnTo>
                  <a:close/>
                </a:path>
                <a:path w="1837689" h="470534">
                  <a:moveTo>
                    <a:pt x="1762478" y="280916"/>
                  </a:moveTo>
                  <a:lnTo>
                    <a:pt x="1737619" y="277450"/>
                  </a:lnTo>
                  <a:lnTo>
                    <a:pt x="1721837" y="267052"/>
                  </a:lnTo>
                  <a:lnTo>
                    <a:pt x="1715133" y="249723"/>
                  </a:lnTo>
                  <a:lnTo>
                    <a:pt x="1717507" y="225462"/>
                  </a:lnTo>
                  <a:lnTo>
                    <a:pt x="1727297" y="201134"/>
                  </a:lnTo>
                  <a:lnTo>
                    <a:pt x="1742689" y="183757"/>
                  </a:lnTo>
                  <a:lnTo>
                    <a:pt x="1763684" y="173331"/>
                  </a:lnTo>
                  <a:lnTo>
                    <a:pt x="1790281" y="169856"/>
                  </a:lnTo>
                  <a:lnTo>
                    <a:pt x="1815197" y="173331"/>
                  </a:lnTo>
                  <a:lnTo>
                    <a:pt x="1830998" y="183757"/>
                  </a:lnTo>
                  <a:lnTo>
                    <a:pt x="1837683" y="201134"/>
                  </a:lnTo>
                  <a:lnTo>
                    <a:pt x="1835252" y="225462"/>
                  </a:lnTo>
                  <a:lnTo>
                    <a:pt x="1825519" y="249723"/>
                  </a:lnTo>
                  <a:lnTo>
                    <a:pt x="1810146" y="267052"/>
                  </a:lnTo>
                  <a:lnTo>
                    <a:pt x="1789132" y="277450"/>
                  </a:lnTo>
                  <a:lnTo>
                    <a:pt x="1762478" y="280916"/>
                  </a:lnTo>
                  <a:close/>
                </a:path>
                <a:path w="1837689" h="470534">
                  <a:moveTo>
                    <a:pt x="1676859" y="284106"/>
                  </a:moveTo>
                  <a:lnTo>
                    <a:pt x="1433025" y="284106"/>
                  </a:lnTo>
                  <a:lnTo>
                    <a:pt x="1436520" y="280916"/>
                  </a:lnTo>
                  <a:lnTo>
                    <a:pt x="1442427" y="275208"/>
                  </a:lnTo>
                  <a:lnTo>
                    <a:pt x="1450307" y="273433"/>
                  </a:lnTo>
                  <a:lnTo>
                    <a:pt x="1464009" y="271866"/>
                  </a:lnTo>
                  <a:lnTo>
                    <a:pt x="1479819" y="271344"/>
                  </a:lnTo>
                  <a:lnTo>
                    <a:pt x="1680061" y="271344"/>
                  </a:lnTo>
                  <a:lnTo>
                    <a:pt x="1676859" y="284106"/>
                  </a:lnTo>
                  <a:close/>
                </a:path>
                <a:path w="1837689" h="470534">
                  <a:moveTo>
                    <a:pt x="1433025" y="284106"/>
                  </a:moveTo>
                  <a:lnTo>
                    <a:pt x="1429227" y="279700"/>
                  </a:lnTo>
                  <a:lnTo>
                    <a:pt x="1438713" y="276044"/>
                  </a:lnTo>
                  <a:lnTo>
                    <a:pt x="1442427" y="275208"/>
                  </a:lnTo>
                  <a:lnTo>
                    <a:pt x="1436520" y="280916"/>
                  </a:lnTo>
                  <a:lnTo>
                    <a:pt x="1433025" y="284106"/>
                  </a:lnTo>
                  <a:close/>
                </a:path>
                <a:path w="1837689" h="470534">
                  <a:moveTo>
                    <a:pt x="1727382" y="421450"/>
                  </a:moveTo>
                  <a:lnTo>
                    <a:pt x="1702523" y="417984"/>
                  </a:lnTo>
                  <a:lnTo>
                    <a:pt x="1686741" y="407586"/>
                  </a:lnTo>
                  <a:lnTo>
                    <a:pt x="1680038" y="390257"/>
                  </a:lnTo>
                  <a:lnTo>
                    <a:pt x="1682412" y="365996"/>
                  </a:lnTo>
                  <a:lnTo>
                    <a:pt x="1692135" y="341735"/>
                  </a:lnTo>
                  <a:lnTo>
                    <a:pt x="1707480" y="324405"/>
                  </a:lnTo>
                  <a:lnTo>
                    <a:pt x="1728446" y="314008"/>
                  </a:lnTo>
                  <a:lnTo>
                    <a:pt x="1755033" y="310542"/>
                  </a:lnTo>
                  <a:lnTo>
                    <a:pt x="1779959" y="314008"/>
                  </a:lnTo>
                  <a:lnTo>
                    <a:pt x="1795788" y="324405"/>
                  </a:lnTo>
                  <a:lnTo>
                    <a:pt x="1802521" y="341735"/>
                  </a:lnTo>
                  <a:lnTo>
                    <a:pt x="1800156" y="365996"/>
                  </a:lnTo>
                  <a:lnTo>
                    <a:pt x="1790423" y="390257"/>
                  </a:lnTo>
                  <a:lnTo>
                    <a:pt x="1775050" y="407586"/>
                  </a:lnTo>
                  <a:lnTo>
                    <a:pt x="1754036" y="417984"/>
                  </a:lnTo>
                  <a:lnTo>
                    <a:pt x="1727382" y="421450"/>
                  </a:lnTo>
                  <a:close/>
                </a:path>
                <a:path w="1837689" h="470534">
                  <a:moveTo>
                    <a:pt x="1612757" y="465053"/>
                  </a:moveTo>
                  <a:lnTo>
                    <a:pt x="1438039" y="465053"/>
                  </a:lnTo>
                  <a:lnTo>
                    <a:pt x="1445787" y="402307"/>
                  </a:lnTo>
                  <a:lnTo>
                    <a:pt x="1456802" y="393761"/>
                  </a:lnTo>
                  <a:lnTo>
                    <a:pt x="1470096" y="386354"/>
                  </a:lnTo>
                  <a:lnTo>
                    <a:pt x="1485669" y="380087"/>
                  </a:lnTo>
                  <a:lnTo>
                    <a:pt x="1503520" y="374960"/>
                  </a:lnTo>
                  <a:lnTo>
                    <a:pt x="1509141" y="351866"/>
                  </a:lnTo>
                  <a:lnTo>
                    <a:pt x="1613820" y="351866"/>
                  </a:lnTo>
                  <a:lnTo>
                    <a:pt x="1606832" y="380277"/>
                  </a:lnTo>
                  <a:lnTo>
                    <a:pt x="1615140" y="384721"/>
                  </a:lnTo>
                  <a:lnTo>
                    <a:pt x="1622594" y="390456"/>
                  </a:lnTo>
                  <a:lnTo>
                    <a:pt x="1629194" y="397483"/>
                  </a:lnTo>
                  <a:lnTo>
                    <a:pt x="1634938" y="405801"/>
                  </a:lnTo>
                  <a:lnTo>
                    <a:pt x="1612757" y="4650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51" y="299923"/>
            <a:ext cx="11978048" cy="17696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10"/>
              </a:spcBef>
            </a:pPr>
            <a:r>
              <a:rPr dirty="0" sz="4850" spc="-434" i="1">
                <a:solidFill>
                  <a:srgbClr val="C1408A"/>
                </a:solidFill>
                <a:latin typeface="Cambria"/>
                <a:cs typeface="Cambria"/>
              </a:rPr>
              <a:t>Part</a:t>
            </a:r>
            <a:r>
              <a:rPr dirty="0" sz="4850" spc="265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-385" i="1">
                <a:solidFill>
                  <a:srgbClr val="C1408A"/>
                </a:solidFill>
                <a:latin typeface="Cambria"/>
                <a:cs typeface="Cambria"/>
              </a:rPr>
              <a:t>1:Brand</a:t>
            </a:r>
            <a:r>
              <a:rPr dirty="0" sz="4850" spc="270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-325" i="1">
                <a:solidFill>
                  <a:srgbClr val="C1408A"/>
                </a:solidFill>
                <a:latin typeface="Cambria"/>
                <a:cs typeface="Cambria"/>
              </a:rPr>
              <a:t>Study,Competitor</a:t>
            </a:r>
            <a:r>
              <a:rPr dirty="0" sz="4850" spc="265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-55" i="1">
                <a:solidFill>
                  <a:srgbClr val="C1408A"/>
                </a:solidFill>
                <a:latin typeface="Cambria"/>
                <a:cs typeface="Cambria"/>
              </a:rPr>
              <a:t>Analysis</a:t>
            </a:r>
            <a:r>
              <a:rPr dirty="0" sz="4850" spc="260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1260" i="1">
                <a:solidFill>
                  <a:srgbClr val="C1408A"/>
                </a:solidFill>
                <a:latin typeface="Cambria"/>
                <a:cs typeface="Cambria"/>
              </a:rPr>
              <a:t>£</a:t>
            </a:r>
            <a:r>
              <a:rPr dirty="0" sz="4850" spc="270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-345" i="1">
                <a:solidFill>
                  <a:srgbClr val="C1408A"/>
                </a:solidFill>
                <a:latin typeface="Cambria"/>
                <a:cs typeface="Cambria"/>
              </a:rPr>
              <a:t>Buyers </a:t>
            </a:r>
            <a:r>
              <a:rPr dirty="0" sz="4850" spc="-325" i="1">
                <a:solidFill>
                  <a:srgbClr val="C1408A"/>
                </a:solidFill>
                <a:latin typeface="Cambria"/>
                <a:cs typeface="Cambria"/>
              </a:rPr>
              <a:t>Audience</a:t>
            </a:r>
            <a:r>
              <a:rPr dirty="0" sz="4850" spc="360" i="1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4850" spc="-450" i="1">
                <a:solidFill>
                  <a:srgbClr val="C1408A"/>
                </a:solidFill>
                <a:latin typeface="Cambria"/>
                <a:cs typeface="Cambria"/>
              </a:rPr>
              <a:t>persona</a:t>
            </a:r>
            <a:endParaRPr sz="48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19391" y="2003887"/>
            <a:ext cx="6575425" cy="16440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600" spc="-770" i="1">
                <a:solidFill>
                  <a:srgbClr val="6F2FA0"/>
                </a:solidFill>
                <a:latin typeface="Cambria"/>
                <a:cs typeface="Cambria"/>
              </a:rPr>
              <a:t>Brand</a:t>
            </a:r>
            <a:r>
              <a:rPr dirty="0" sz="10600" spc="765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10600" spc="-509" i="1">
                <a:solidFill>
                  <a:srgbClr val="6F2FA0"/>
                </a:solidFill>
                <a:latin typeface="Cambria"/>
                <a:cs typeface="Cambria"/>
              </a:rPr>
              <a:t>Study:</a:t>
            </a:r>
            <a:endParaRPr sz="10600">
              <a:latin typeface="Cambria"/>
              <a:cs typeface="Cambr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9256" y="3657768"/>
            <a:ext cx="63881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05925" y="226224"/>
            <a:ext cx="5781675" cy="1447800"/>
            <a:chOff x="6205925" y="226224"/>
            <a:chExt cx="5781675" cy="1447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5925" y="226224"/>
              <a:ext cx="5781531" cy="1447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460" y="526382"/>
              <a:ext cx="5108906" cy="78740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456954" y="723844"/>
            <a:ext cx="7515859" cy="6362700"/>
            <a:chOff x="456954" y="723844"/>
            <a:chExt cx="7515859" cy="636270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954" y="723844"/>
              <a:ext cx="5143500" cy="63627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526705" y="1802552"/>
              <a:ext cx="1854835" cy="351790"/>
            </a:xfrm>
            <a:custGeom>
              <a:avLst/>
              <a:gdLst/>
              <a:ahLst/>
              <a:cxnLst/>
              <a:rect l="l" t="t" r="r" b="b"/>
              <a:pathLst>
                <a:path w="1854834" h="351789">
                  <a:moveTo>
                    <a:pt x="147646" y="347721"/>
                  </a:moveTo>
                  <a:lnTo>
                    <a:pt x="5736" y="347721"/>
                  </a:lnTo>
                  <a:lnTo>
                    <a:pt x="0" y="299882"/>
                  </a:lnTo>
                  <a:lnTo>
                    <a:pt x="4983" y="294311"/>
                  </a:lnTo>
                  <a:lnTo>
                    <a:pt x="10984" y="289414"/>
                  </a:lnTo>
                  <a:lnTo>
                    <a:pt x="18004" y="285190"/>
                  </a:lnTo>
                  <a:lnTo>
                    <a:pt x="26041" y="281641"/>
                  </a:lnTo>
                  <a:lnTo>
                    <a:pt x="26041" y="76404"/>
                  </a:lnTo>
                  <a:lnTo>
                    <a:pt x="18133" y="72941"/>
                  </a:lnTo>
                  <a:lnTo>
                    <a:pt x="11156" y="68632"/>
                  </a:lnTo>
                  <a:lnTo>
                    <a:pt x="5112" y="63476"/>
                  </a:lnTo>
                  <a:lnTo>
                    <a:pt x="0" y="57475"/>
                  </a:lnTo>
                  <a:lnTo>
                    <a:pt x="5736" y="9751"/>
                  </a:lnTo>
                  <a:lnTo>
                    <a:pt x="232999" y="9751"/>
                  </a:lnTo>
                  <a:lnTo>
                    <a:pt x="232999" y="74683"/>
                  </a:lnTo>
                  <a:lnTo>
                    <a:pt x="107494" y="74683"/>
                  </a:lnTo>
                  <a:lnTo>
                    <a:pt x="107494" y="146499"/>
                  </a:lnTo>
                  <a:lnTo>
                    <a:pt x="214185" y="146499"/>
                  </a:lnTo>
                  <a:lnTo>
                    <a:pt x="214185" y="211432"/>
                  </a:lnTo>
                  <a:lnTo>
                    <a:pt x="107494" y="211432"/>
                  </a:lnTo>
                  <a:lnTo>
                    <a:pt x="107494" y="277052"/>
                  </a:lnTo>
                  <a:lnTo>
                    <a:pt x="120816" y="280795"/>
                  </a:lnTo>
                  <a:lnTo>
                    <a:pt x="132905" y="285714"/>
                  </a:lnTo>
                  <a:lnTo>
                    <a:pt x="143760" y="291808"/>
                  </a:lnTo>
                  <a:lnTo>
                    <a:pt x="153382" y="299079"/>
                  </a:lnTo>
                  <a:lnTo>
                    <a:pt x="147646" y="347721"/>
                  </a:lnTo>
                  <a:close/>
                </a:path>
                <a:path w="1854834" h="351789">
                  <a:moveTo>
                    <a:pt x="189176" y="109788"/>
                  </a:moveTo>
                  <a:lnTo>
                    <a:pt x="182342" y="102776"/>
                  </a:lnTo>
                  <a:lnTo>
                    <a:pt x="176642" y="94588"/>
                  </a:lnTo>
                  <a:lnTo>
                    <a:pt x="172075" y="85223"/>
                  </a:lnTo>
                  <a:lnTo>
                    <a:pt x="168640" y="74683"/>
                  </a:lnTo>
                  <a:lnTo>
                    <a:pt x="232999" y="74683"/>
                  </a:lnTo>
                  <a:lnTo>
                    <a:pt x="232999" y="104396"/>
                  </a:lnTo>
                  <a:lnTo>
                    <a:pt x="189176" y="109788"/>
                  </a:lnTo>
                  <a:close/>
                </a:path>
                <a:path w="1854834" h="351789">
                  <a:moveTo>
                    <a:pt x="347256" y="351507"/>
                  </a:moveTo>
                  <a:lnTo>
                    <a:pt x="296033" y="343591"/>
                  </a:lnTo>
                  <a:lnTo>
                    <a:pt x="259838" y="319844"/>
                  </a:lnTo>
                  <a:lnTo>
                    <a:pt x="238328" y="280351"/>
                  </a:lnTo>
                  <a:lnTo>
                    <a:pt x="231157" y="225428"/>
                  </a:lnTo>
                  <a:lnTo>
                    <a:pt x="233144" y="195915"/>
                  </a:lnTo>
                  <a:lnTo>
                    <a:pt x="249033" y="147732"/>
                  </a:lnTo>
                  <a:lnTo>
                    <a:pt x="280567" y="114255"/>
                  </a:lnTo>
                  <a:lnTo>
                    <a:pt x="325939" y="97334"/>
                  </a:lnTo>
                  <a:lnTo>
                    <a:pt x="353680" y="95218"/>
                  </a:lnTo>
                  <a:lnTo>
                    <a:pt x="381235" y="97111"/>
                  </a:lnTo>
                  <a:lnTo>
                    <a:pt x="425116" y="112255"/>
                  </a:lnTo>
                  <a:lnTo>
                    <a:pt x="454141" y="142670"/>
                  </a:lnTo>
                  <a:lnTo>
                    <a:pt x="460243" y="156939"/>
                  </a:lnTo>
                  <a:lnTo>
                    <a:pt x="349894" y="156939"/>
                  </a:lnTo>
                  <a:lnTo>
                    <a:pt x="341082" y="157806"/>
                  </a:lnTo>
                  <a:lnTo>
                    <a:pt x="314904" y="190380"/>
                  </a:lnTo>
                  <a:lnTo>
                    <a:pt x="312610" y="221527"/>
                  </a:lnTo>
                  <a:lnTo>
                    <a:pt x="314998" y="251391"/>
                  </a:lnTo>
                  <a:lnTo>
                    <a:pt x="322160" y="272722"/>
                  </a:lnTo>
                  <a:lnTo>
                    <a:pt x="334099" y="285520"/>
                  </a:lnTo>
                  <a:lnTo>
                    <a:pt x="350812" y="289786"/>
                  </a:lnTo>
                  <a:lnTo>
                    <a:pt x="455491" y="289786"/>
                  </a:lnTo>
                  <a:lnTo>
                    <a:pt x="452334" y="296921"/>
                  </a:lnTo>
                  <a:lnTo>
                    <a:pt x="438230" y="316287"/>
                  </a:lnTo>
                  <a:lnTo>
                    <a:pt x="420455" y="331696"/>
                  </a:lnTo>
                  <a:lnTo>
                    <a:pt x="399368" y="342702"/>
                  </a:lnTo>
                  <a:lnTo>
                    <a:pt x="374968" y="349306"/>
                  </a:lnTo>
                  <a:lnTo>
                    <a:pt x="347256" y="351507"/>
                  </a:lnTo>
                  <a:close/>
                </a:path>
                <a:path w="1854834" h="351789">
                  <a:moveTo>
                    <a:pt x="214185" y="146499"/>
                  </a:moveTo>
                  <a:lnTo>
                    <a:pt x="161298" y="146499"/>
                  </a:lnTo>
                  <a:lnTo>
                    <a:pt x="164281" y="139004"/>
                  </a:lnTo>
                  <a:lnTo>
                    <a:pt x="168946" y="132312"/>
                  </a:lnTo>
                  <a:lnTo>
                    <a:pt x="175294" y="126423"/>
                  </a:lnTo>
                  <a:lnTo>
                    <a:pt x="214185" y="130667"/>
                  </a:lnTo>
                  <a:lnTo>
                    <a:pt x="214185" y="146499"/>
                  </a:lnTo>
                  <a:close/>
                </a:path>
                <a:path w="1854834" h="351789">
                  <a:moveTo>
                    <a:pt x="455491" y="289786"/>
                  </a:moveTo>
                  <a:lnTo>
                    <a:pt x="350812" y="289786"/>
                  </a:lnTo>
                  <a:lnTo>
                    <a:pt x="359839" y="288869"/>
                  </a:lnTo>
                  <a:lnTo>
                    <a:pt x="367648" y="286115"/>
                  </a:lnTo>
                  <a:lnTo>
                    <a:pt x="388534" y="240449"/>
                  </a:lnTo>
                  <a:lnTo>
                    <a:pt x="389129" y="223363"/>
                  </a:lnTo>
                  <a:lnTo>
                    <a:pt x="386677" y="194302"/>
                  </a:lnTo>
                  <a:lnTo>
                    <a:pt x="379321" y="173545"/>
                  </a:lnTo>
                  <a:lnTo>
                    <a:pt x="367060" y="161090"/>
                  </a:lnTo>
                  <a:lnTo>
                    <a:pt x="349894" y="156939"/>
                  </a:lnTo>
                  <a:lnTo>
                    <a:pt x="460243" y="156939"/>
                  </a:lnTo>
                  <a:lnTo>
                    <a:pt x="463211" y="163879"/>
                  </a:lnTo>
                  <a:lnTo>
                    <a:pt x="468653" y="189133"/>
                  </a:lnTo>
                  <a:lnTo>
                    <a:pt x="470467" y="218430"/>
                  </a:lnTo>
                  <a:lnTo>
                    <a:pt x="468452" y="247992"/>
                  </a:lnTo>
                  <a:lnTo>
                    <a:pt x="462408" y="274156"/>
                  </a:lnTo>
                  <a:lnTo>
                    <a:pt x="455491" y="289786"/>
                  </a:lnTo>
                  <a:close/>
                </a:path>
                <a:path w="1854834" h="351789">
                  <a:moveTo>
                    <a:pt x="175753" y="231508"/>
                  </a:moveTo>
                  <a:lnTo>
                    <a:pt x="169176" y="226384"/>
                  </a:lnTo>
                  <a:lnTo>
                    <a:pt x="164319" y="219692"/>
                  </a:lnTo>
                  <a:lnTo>
                    <a:pt x="161183" y="211432"/>
                  </a:lnTo>
                  <a:lnTo>
                    <a:pt x="214185" y="211432"/>
                  </a:lnTo>
                  <a:lnTo>
                    <a:pt x="214185" y="226575"/>
                  </a:lnTo>
                  <a:lnTo>
                    <a:pt x="175753" y="231508"/>
                  </a:lnTo>
                  <a:close/>
                </a:path>
                <a:path w="1854834" h="351789">
                  <a:moveTo>
                    <a:pt x="637737" y="347721"/>
                  </a:moveTo>
                  <a:lnTo>
                    <a:pt x="491123" y="347721"/>
                  </a:lnTo>
                  <a:lnTo>
                    <a:pt x="485272" y="302865"/>
                  </a:lnTo>
                  <a:lnTo>
                    <a:pt x="490485" y="296856"/>
                  </a:lnTo>
                  <a:lnTo>
                    <a:pt x="496601" y="291679"/>
                  </a:lnTo>
                  <a:lnTo>
                    <a:pt x="503621" y="287334"/>
                  </a:lnTo>
                  <a:lnTo>
                    <a:pt x="511543" y="283821"/>
                  </a:lnTo>
                  <a:lnTo>
                    <a:pt x="511543" y="163019"/>
                  </a:lnTo>
                  <a:lnTo>
                    <a:pt x="504825" y="160129"/>
                  </a:lnTo>
                  <a:lnTo>
                    <a:pt x="498207" y="156050"/>
                  </a:lnTo>
                  <a:lnTo>
                    <a:pt x="491689" y="150780"/>
                  </a:lnTo>
                  <a:lnTo>
                    <a:pt x="485272" y="144319"/>
                  </a:lnTo>
                  <a:lnTo>
                    <a:pt x="491008" y="100152"/>
                  </a:lnTo>
                  <a:lnTo>
                    <a:pt x="506080" y="97190"/>
                  </a:lnTo>
                  <a:lnTo>
                    <a:pt x="519931" y="95068"/>
                  </a:lnTo>
                  <a:lnTo>
                    <a:pt x="532351" y="93806"/>
                  </a:lnTo>
                  <a:lnTo>
                    <a:pt x="543551" y="93383"/>
                  </a:lnTo>
                  <a:lnTo>
                    <a:pt x="554055" y="93469"/>
                  </a:lnTo>
                  <a:lnTo>
                    <a:pt x="564459" y="93727"/>
                  </a:lnTo>
                  <a:lnTo>
                    <a:pt x="574762" y="94157"/>
                  </a:lnTo>
                  <a:lnTo>
                    <a:pt x="584965" y="94760"/>
                  </a:lnTo>
                  <a:lnTo>
                    <a:pt x="584162" y="114148"/>
                  </a:lnTo>
                  <a:lnTo>
                    <a:pt x="662293" y="114148"/>
                  </a:lnTo>
                  <a:lnTo>
                    <a:pt x="660968" y="170591"/>
                  </a:lnTo>
                  <a:lnTo>
                    <a:pt x="633493" y="170591"/>
                  </a:lnTo>
                  <a:lnTo>
                    <a:pt x="618536" y="171193"/>
                  </a:lnTo>
                  <a:lnTo>
                    <a:pt x="606476" y="173000"/>
                  </a:lnTo>
                  <a:lnTo>
                    <a:pt x="597312" y="176011"/>
                  </a:lnTo>
                  <a:lnTo>
                    <a:pt x="591046" y="180227"/>
                  </a:lnTo>
                  <a:lnTo>
                    <a:pt x="591046" y="279232"/>
                  </a:lnTo>
                  <a:lnTo>
                    <a:pt x="607243" y="283025"/>
                  </a:lnTo>
                  <a:lnTo>
                    <a:pt x="621418" y="288094"/>
                  </a:lnTo>
                  <a:lnTo>
                    <a:pt x="633571" y="294440"/>
                  </a:lnTo>
                  <a:lnTo>
                    <a:pt x="643703" y="302062"/>
                  </a:lnTo>
                  <a:lnTo>
                    <a:pt x="637737" y="347721"/>
                  </a:lnTo>
                  <a:close/>
                </a:path>
                <a:path w="1854834" h="351789">
                  <a:moveTo>
                    <a:pt x="662293" y="114148"/>
                  </a:moveTo>
                  <a:lnTo>
                    <a:pt x="584162" y="114148"/>
                  </a:lnTo>
                  <a:lnTo>
                    <a:pt x="584392" y="113077"/>
                  </a:lnTo>
                  <a:lnTo>
                    <a:pt x="620357" y="96997"/>
                  </a:lnTo>
                  <a:lnTo>
                    <a:pt x="636475" y="94760"/>
                  </a:lnTo>
                  <a:lnTo>
                    <a:pt x="643971" y="95075"/>
                  </a:lnTo>
                  <a:lnTo>
                    <a:pt x="650758" y="95993"/>
                  </a:lnTo>
                  <a:lnTo>
                    <a:pt x="656996" y="97534"/>
                  </a:lnTo>
                  <a:lnTo>
                    <a:pt x="662632" y="99693"/>
                  </a:lnTo>
                  <a:lnTo>
                    <a:pt x="662293" y="114148"/>
                  </a:lnTo>
                  <a:close/>
                </a:path>
                <a:path w="1854834" h="351789">
                  <a:moveTo>
                    <a:pt x="660911" y="173000"/>
                  </a:moveTo>
                  <a:lnTo>
                    <a:pt x="653002" y="171946"/>
                  </a:lnTo>
                  <a:lnTo>
                    <a:pt x="645796" y="171193"/>
                  </a:lnTo>
                  <a:lnTo>
                    <a:pt x="639293" y="170741"/>
                  </a:lnTo>
                  <a:lnTo>
                    <a:pt x="633493" y="170591"/>
                  </a:lnTo>
                  <a:lnTo>
                    <a:pt x="660968" y="170591"/>
                  </a:lnTo>
                  <a:lnTo>
                    <a:pt x="660911" y="173000"/>
                  </a:lnTo>
                  <a:close/>
                </a:path>
                <a:path w="1854834" h="351789">
                  <a:moveTo>
                    <a:pt x="1477692" y="152235"/>
                  </a:moveTo>
                  <a:lnTo>
                    <a:pt x="1310887" y="152235"/>
                  </a:lnTo>
                  <a:lnTo>
                    <a:pt x="1304118" y="114721"/>
                  </a:lnTo>
                  <a:lnTo>
                    <a:pt x="1310170" y="108598"/>
                  </a:lnTo>
                  <a:lnTo>
                    <a:pt x="1317541" y="103077"/>
                  </a:lnTo>
                  <a:lnTo>
                    <a:pt x="1326231" y="98158"/>
                  </a:lnTo>
                  <a:lnTo>
                    <a:pt x="1336240" y="93842"/>
                  </a:lnTo>
                  <a:lnTo>
                    <a:pt x="1340284" y="76354"/>
                  </a:lnTo>
                  <a:lnTo>
                    <a:pt x="1346795" y="61519"/>
                  </a:lnTo>
                  <a:lnTo>
                    <a:pt x="1355772" y="49337"/>
                  </a:lnTo>
                  <a:lnTo>
                    <a:pt x="1367215" y="39808"/>
                  </a:lnTo>
                  <a:lnTo>
                    <a:pt x="1410465" y="39808"/>
                  </a:lnTo>
                  <a:lnTo>
                    <a:pt x="1410465" y="99004"/>
                  </a:lnTo>
                  <a:lnTo>
                    <a:pt x="1477692" y="99004"/>
                  </a:lnTo>
                  <a:lnTo>
                    <a:pt x="1477692" y="152235"/>
                  </a:lnTo>
                  <a:close/>
                </a:path>
                <a:path w="1854834" h="351789">
                  <a:moveTo>
                    <a:pt x="789266" y="347721"/>
                  </a:moveTo>
                  <a:lnTo>
                    <a:pt x="668923" y="347721"/>
                  </a:lnTo>
                  <a:lnTo>
                    <a:pt x="663072" y="302865"/>
                  </a:lnTo>
                  <a:lnTo>
                    <a:pt x="668285" y="296856"/>
                  </a:lnTo>
                  <a:lnTo>
                    <a:pt x="674447" y="291651"/>
                  </a:lnTo>
                  <a:lnTo>
                    <a:pt x="681421" y="287334"/>
                  </a:lnTo>
                  <a:lnTo>
                    <a:pt x="689343" y="283821"/>
                  </a:lnTo>
                  <a:lnTo>
                    <a:pt x="689343" y="163019"/>
                  </a:lnTo>
                  <a:lnTo>
                    <a:pt x="682625" y="160129"/>
                  </a:lnTo>
                  <a:lnTo>
                    <a:pt x="676007" y="156050"/>
                  </a:lnTo>
                  <a:lnTo>
                    <a:pt x="669489" y="150780"/>
                  </a:lnTo>
                  <a:lnTo>
                    <a:pt x="663072" y="144319"/>
                  </a:lnTo>
                  <a:lnTo>
                    <a:pt x="668808" y="100152"/>
                  </a:lnTo>
                  <a:lnTo>
                    <a:pt x="683880" y="97190"/>
                  </a:lnTo>
                  <a:lnTo>
                    <a:pt x="697661" y="95075"/>
                  </a:lnTo>
                  <a:lnTo>
                    <a:pt x="710151" y="93806"/>
                  </a:lnTo>
                  <a:lnTo>
                    <a:pt x="721351" y="93383"/>
                  </a:lnTo>
                  <a:lnTo>
                    <a:pt x="731855" y="93469"/>
                  </a:lnTo>
                  <a:lnTo>
                    <a:pt x="742259" y="93727"/>
                  </a:lnTo>
                  <a:lnTo>
                    <a:pt x="752562" y="94157"/>
                  </a:lnTo>
                  <a:lnTo>
                    <a:pt x="762765" y="94760"/>
                  </a:lnTo>
                  <a:lnTo>
                    <a:pt x="762765" y="110018"/>
                  </a:lnTo>
                  <a:lnTo>
                    <a:pt x="878802" y="110018"/>
                  </a:lnTo>
                  <a:lnTo>
                    <a:pt x="887238" y="118278"/>
                  </a:lnTo>
                  <a:lnTo>
                    <a:pt x="1024727" y="118278"/>
                  </a:lnTo>
                  <a:lnTo>
                    <a:pt x="1027428" y="120801"/>
                  </a:lnTo>
                  <a:lnTo>
                    <a:pt x="1036011" y="136131"/>
                  </a:lnTo>
                  <a:lnTo>
                    <a:pt x="1042124" y="156480"/>
                  </a:lnTo>
                  <a:lnTo>
                    <a:pt x="1042613" y="159807"/>
                  </a:lnTo>
                  <a:lnTo>
                    <a:pt x="801082" y="159807"/>
                  </a:lnTo>
                  <a:lnTo>
                    <a:pt x="792356" y="160524"/>
                  </a:lnTo>
                  <a:lnTo>
                    <a:pt x="784075" y="162675"/>
                  </a:lnTo>
                  <a:lnTo>
                    <a:pt x="776238" y="166260"/>
                  </a:lnTo>
                  <a:lnTo>
                    <a:pt x="768846" y="171279"/>
                  </a:lnTo>
                  <a:lnTo>
                    <a:pt x="768846" y="283936"/>
                  </a:lnTo>
                  <a:lnTo>
                    <a:pt x="776331" y="287384"/>
                  </a:lnTo>
                  <a:lnTo>
                    <a:pt x="783221" y="291679"/>
                  </a:lnTo>
                  <a:lnTo>
                    <a:pt x="789409" y="296734"/>
                  </a:lnTo>
                  <a:lnTo>
                    <a:pt x="795002" y="302635"/>
                  </a:lnTo>
                  <a:lnTo>
                    <a:pt x="789266" y="347721"/>
                  </a:lnTo>
                  <a:close/>
                </a:path>
                <a:path w="1854834" h="351789">
                  <a:moveTo>
                    <a:pt x="878802" y="110018"/>
                  </a:moveTo>
                  <a:lnTo>
                    <a:pt x="762765" y="110018"/>
                  </a:lnTo>
                  <a:lnTo>
                    <a:pt x="763301" y="109559"/>
                  </a:lnTo>
                  <a:lnTo>
                    <a:pt x="806962" y="95663"/>
                  </a:lnTo>
                  <a:lnTo>
                    <a:pt x="814620" y="95218"/>
                  </a:lnTo>
                  <a:lnTo>
                    <a:pt x="840625" y="96660"/>
                  </a:lnTo>
                  <a:lnTo>
                    <a:pt x="861397" y="100983"/>
                  </a:lnTo>
                  <a:lnTo>
                    <a:pt x="876935" y="108189"/>
                  </a:lnTo>
                  <a:lnTo>
                    <a:pt x="878802" y="110018"/>
                  </a:lnTo>
                  <a:close/>
                </a:path>
                <a:path w="1854834" h="351789">
                  <a:moveTo>
                    <a:pt x="1024727" y="118278"/>
                  </a:moveTo>
                  <a:lnTo>
                    <a:pt x="887238" y="118278"/>
                  </a:lnTo>
                  <a:lnTo>
                    <a:pt x="891476" y="114900"/>
                  </a:lnTo>
                  <a:lnTo>
                    <a:pt x="934274" y="97283"/>
                  </a:lnTo>
                  <a:lnTo>
                    <a:pt x="952744" y="95218"/>
                  </a:lnTo>
                  <a:lnTo>
                    <a:pt x="978105" y="96817"/>
                  </a:lnTo>
                  <a:lnTo>
                    <a:pt x="999006" y="101614"/>
                  </a:lnTo>
                  <a:lnTo>
                    <a:pt x="1015447" y="109609"/>
                  </a:lnTo>
                  <a:lnTo>
                    <a:pt x="1024727" y="118278"/>
                  </a:lnTo>
                  <a:close/>
                </a:path>
                <a:path w="1854834" h="351789">
                  <a:moveTo>
                    <a:pt x="1144615" y="189864"/>
                  </a:moveTo>
                  <a:lnTo>
                    <a:pt x="1089778" y="189864"/>
                  </a:lnTo>
                  <a:lnTo>
                    <a:pt x="1085143" y="178549"/>
                  </a:lnTo>
                  <a:lnTo>
                    <a:pt x="1081862" y="166661"/>
                  </a:lnTo>
                  <a:lnTo>
                    <a:pt x="1079883" y="154006"/>
                  </a:lnTo>
                  <a:lnTo>
                    <a:pt x="1079224" y="140648"/>
                  </a:lnTo>
                  <a:lnTo>
                    <a:pt x="1079224" y="135830"/>
                  </a:lnTo>
                  <a:lnTo>
                    <a:pt x="1129558" y="101758"/>
                  </a:lnTo>
                  <a:lnTo>
                    <a:pt x="1180982" y="95218"/>
                  </a:lnTo>
                  <a:lnTo>
                    <a:pt x="1205417" y="96531"/>
                  </a:lnTo>
                  <a:lnTo>
                    <a:pt x="1243620" y="107028"/>
                  </a:lnTo>
                  <a:lnTo>
                    <a:pt x="1275455" y="143688"/>
                  </a:lnTo>
                  <a:lnTo>
                    <a:pt x="1278547" y="156480"/>
                  </a:lnTo>
                  <a:lnTo>
                    <a:pt x="1160829" y="156480"/>
                  </a:lnTo>
                  <a:lnTo>
                    <a:pt x="1155055" y="156862"/>
                  </a:lnTo>
                  <a:lnTo>
                    <a:pt x="1152531" y="157627"/>
                  </a:lnTo>
                  <a:lnTo>
                    <a:pt x="1151692" y="165708"/>
                  </a:lnTo>
                  <a:lnTo>
                    <a:pt x="1150093" y="173774"/>
                  </a:lnTo>
                  <a:lnTo>
                    <a:pt x="1147734" y="181826"/>
                  </a:lnTo>
                  <a:lnTo>
                    <a:pt x="1144615" y="189864"/>
                  </a:lnTo>
                  <a:close/>
                </a:path>
                <a:path w="1854834" h="351789">
                  <a:moveTo>
                    <a:pt x="1401517" y="347721"/>
                  </a:moveTo>
                  <a:lnTo>
                    <a:pt x="1355291" y="337396"/>
                  </a:lnTo>
                  <a:lnTo>
                    <a:pt x="1331910" y="293207"/>
                  </a:lnTo>
                  <a:lnTo>
                    <a:pt x="1330963" y="152235"/>
                  </a:lnTo>
                  <a:lnTo>
                    <a:pt x="1410465" y="152235"/>
                  </a:lnTo>
                  <a:lnTo>
                    <a:pt x="1410465" y="272922"/>
                  </a:lnTo>
                  <a:lnTo>
                    <a:pt x="1411345" y="278735"/>
                  </a:lnTo>
                  <a:lnTo>
                    <a:pt x="1413104" y="281641"/>
                  </a:lnTo>
                  <a:lnTo>
                    <a:pt x="1414939" y="284548"/>
                  </a:lnTo>
                  <a:lnTo>
                    <a:pt x="1420331" y="286001"/>
                  </a:lnTo>
                  <a:lnTo>
                    <a:pt x="1469673" y="286001"/>
                  </a:lnTo>
                  <a:lnTo>
                    <a:pt x="1485034" y="325809"/>
                  </a:lnTo>
                  <a:lnTo>
                    <a:pt x="1463596" y="335395"/>
                  </a:lnTo>
                  <a:lnTo>
                    <a:pt x="1442530" y="342243"/>
                  </a:lnTo>
                  <a:lnTo>
                    <a:pt x="1421837" y="346351"/>
                  </a:lnTo>
                  <a:lnTo>
                    <a:pt x="1401517" y="347721"/>
                  </a:lnTo>
                  <a:close/>
                </a:path>
                <a:path w="1854834" h="351789">
                  <a:moveTo>
                    <a:pt x="1150580" y="351507"/>
                  </a:moveTo>
                  <a:lnTo>
                    <a:pt x="1104828" y="340149"/>
                  </a:lnTo>
                  <a:lnTo>
                    <a:pt x="1073631" y="307511"/>
                  </a:lnTo>
                  <a:lnTo>
                    <a:pt x="1072880" y="305117"/>
                  </a:lnTo>
                  <a:lnTo>
                    <a:pt x="1073202" y="302635"/>
                  </a:lnTo>
                  <a:lnTo>
                    <a:pt x="1071558" y="300901"/>
                  </a:lnTo>
                  <a:lnTo>
                    <a:pt x="1069049" y="292898"/>
                  </a:lnTo>
                  <a:lnTo>
                    <a:pt x="1067607" y="277397"/>
                  </a:lnTo>
                  <a:lnTo>
                    <a:pt x="1067572" y="275905"/>
                  </a:lnTo>
                  <a:lnTo>
                    <a:pt x="1068963" y="260074"/>
                  </a:lnTo>
                  <a:lnTo>
                    <a:pt x="1090581" y="221871"/>
                  </a:lnTo>
                  <a:lnTo>
                    <a:pt x="1136957" y="203157"/>
                  </a:lnTo>
                  <a:lnTo>
                    <a:pt x="1157578" y="201910"/>
                  </a:lnTo>
                  <a:lnTo>
                    <a:pt x="1201861" y="201910"/>
                  </a:lnTo>
                  <a:lnTo>
                    <a:pt x="1201861" y="186193"/>
                  </a:lnTo>
                  <a:lnTo>
                    <a:pt x="1199861" y="173193"/>
                  </a:lnTo>
                  <a:lnTo>
                    <a:pt x="1193859" y="163908"/>
                  </a:lnTo>
                  <a:lnTo>
                    <a:pt x="1183857" y="158337"/>
                  </a:lnTo>
                  <a:lnTo>
                    <a:pt x="1169854" y="156480"/>
                  </a:lnTo>
                  <a:lnTo>
                    <a:pt x="1278547" y="156480"/>
                  </a:lnTo>
                  <a:lnTo>
                    <a:pt x="1279972" y="162374"/>
                  </a:lnTo>
                  <a:lnTo>
                    <a:pt x="1281478" y="184357"/>
                  </a:lnTo>
                  <a:lnTo>
                    <a:pt x="1281478" y="250896"/>
                  </a:lnTo>
                  <a:lnTo>
                    <a:pt x="1175934" y="250896"/>
                  </a:lnTo>
                  <a:lnTo>
                    <a:pt x="1164139" y="252086"/>
                  </a:lnTo>
                  <a:lnTo>
                    <a:pt x="1155714" y="255657"/>
                  </a:lnTo>
                  <a:lnTo>
                    <a:pt x="1150659" y="261608"/>
                  </a:lnTo>
                  <a:lnTo>
                    <a:pt x="1148974" y="269940"/>
                  </a:lnTo>
                  <a:lnTo>
                    <a:pt x="1148974" y="275905"/>
                  </a:lnTo>
                  <a:lnTo>
                    <a:pt x="1150733" y="280723"/>
                  </a:lnTo>
                  <a:lnTo>
                    <a:pt x="1154252" y="284395"/>
                  </a:lnTo>
                  <a:lnTo>
                    <a:pt x="1157770" y="287989"/>
                  </a:lnTo>
                  <a:lnTo>
                    <a:pt x="1163276" y="289786"/>
                  </a:lnTo>
                  <a:lnTo>
                    <a:pt x="1307290" y="289786"/>
                  </a:lnTo>
                  <a:lnTo>
                    <a:pt x="1307290" y="332692"/>
                  </a:lnTo>
                  <a:lnTo>
                    <a:pt x="1220102" y="332692"/>
                  </a:lnTo>
                  <a:lnTo>
                    <a:pt x="1210938" y="340924"/>
                  </a:lnTo>
                  <a:lnTo>
                    <a:pt x="1196297" y="346803"/>
                  </a:lnTo>
                  <a:lnTo>
                    <a:pt x="1176178" y="350331"/>
                  </a:lnTo>
                  <a:lnTo>
                    <a:pt x="1150580" y="351507"/>
                  </a:lnTo>
                  <a:close/>
                </a:path>
                <a:path w="1854834" h="351789">
                  <a:moveTo>
                    <a:pt x="929227" y="347721"/>
                  </a:moveTo>
                  <a:lnTo>
                    <a:pt x="808998" y="347721"/>
                  </a:lnTo>
                  <a:lnTo>
                    <a:pt x="803147" y="302865"/>
                  </a:lnTo>
                  <a:lnTo>
                    <a:pt x="808310" y="296856"/>
                  </a:lnTo>
                  <a:lnTo>
                    <a:pt x="814436" y="291651"/>
                  </a:lnTo>
                  <a:lnTo>
                    <a:pt x="821388" y="287334"/>
                  </a:lnTo>
                  <a:lnTo>
                    <a:pt x="829304" y="283821"/>
                  </a:lnTo>
                  <a:lnTo>
                    <a:pt x="829304" y="195600"/>
                  </a:lnTo>
                  <a:lnTo>
                    <a:pt x="813013" y="159807"/>
                  </a:lnTo>
                  <a:lnTo>
                    <a:pt x="938978" y="159807"/>
                  </a:lnTo>
                  <a:lnTo>
                    <a:pt x="930223" y="160524"/>
                  </a:lnTo>
                  <a:lnTo>
                    <a:pt x="921970" y="162675"/>
                  </a:lnTo>
                  <a:lnTo>
                    <a:pt x="914219" y="166260"/>
                  </a:lnTo>
                  <a:lnTo>
                    <a:pt x="906970" y="171279"/>
                  </a:lnTo>
                  <a:lnTo>
                    <a:pt x="907828" y="178614"/>
                  </a:lnTo>
                  <a:lnTo>
                    <a:pt x="908433" y="187856"/>
                  </a:lnTo>
                  <a:lnTo>
                    <a:pt x="908799" y="199199"/>
                  </a:lnTo>
                  <a:lnTo>
                    <a:pt x="908921" y="283936"/>
                  </a:lnTo>
                  <a:lnTo>
                    <a:pt x="916406" y="287384"/>
                  </a:lnTo>
                  <a:lnTo>
                    <a:pt x="923296" y="291679"/>
                  </a:lnTo>
                  <a:lnTo>
                    <a:pt x="929485" y="296734"/>
                  </a:lnTo>
                  <a:lnTo>
                    <a:pt x="935077" y="302635"/>
                  </a:lnTo>
                  <a:lnTo>
                    <a:pt x="929227" y="347721"/>
                  </a:lnTo>
                  <a:close/>
                </a:path>
                <a:path w="1854834" h="351789">
                  <a:moveTo>
                    <a:pt x="1067351" y="347721"/>
                  </a:moveTo>
                  <a:lnTo>
                    <a:pt x="947123" y="347721"/>
                  </a:lnTo>
                  <a:lnTo>
                    <a:pt x="941272" y="302865"/>
                  </a:lnTo>
                  <a:lnTo>
                    <a:pt x="946485" y="296856"/>
                  </a:lnTo>
                  <a:lnTo>
                    <a:pt x="952647" y="291651"/>
                  </a:lnTo>
                  <a:lnTo>
                    <a:pt x="959621" y="287334"/>
                  </a:lnTo>
                  <a:lnTo>
                    <a:pt x="967544" y="283821"/>
                  </a:lnTo>
                  <a:lnTo>
                    <a:pt x="967544" y="195600"/>
                  </a:lnTo>
                  <a:lnTo>
                    <a:pt x="951062" y="159807"/>
                  </a:lnTo>
                  <a:lnTo>
                    <a:pt x="1042613" y="159807"/>
                  </a:lnTo>
                  <a:lnTo>
                    <a:pt x="1045792" y="181826"/>
                  </a:lnTo>
                  <a:lnTo>
                    <a:pt x="1047046" y="212579"/>
                  </a:lnTo>
                  <a:lnTo>
                    <a:pt x="1047046" y="283936"/>
                  </a:lnTo>
                  <a:lnTo>
                    <a:pt x="1054531" y="287384"/>
                  </a:lnTo>
                  <a:lnTo>
                    <a:pt x="1061421" y="291679"/>
                  </a:lnTo>
                  <a:lnTo>
                    <a:pt x="1067610" y="296734"/>
                  </a:lnTo>
                  <a:lnTo>
                    <a:pt x="1071558" y="300901"/>
                  </a:lnTo>
                  <a:lnTo>
                    <a:pt x="1072880" y="305117"/>
                  </a:lnTo>
                  <a:lnTo>
                    <a:pt x="1067351" y="347721"/>
                  </a:lnTo>
                  <a:close/>
                </a:path>
                <a:path w="1854834" h="351789">
                  <a:moveTo>
                    <a:pt x="1307290" y="289786"/>
                  </a:moveTo>
                  <a:lnTo>
                    <a:pt x="1170771" y="289786"/>
                  </a:lnTo>
                  <a:lnTo>
                    <a:pt x="1180630" y="289155"/>
                  </a:lnTo>
                  <a:lnTo>
                    <a:pt x="1189098" y="287263"/>
                  </a:lnTo>
                  <a:lnTo>
                    <a:pt x="1196175" y="284108"/>
                  </a:lnTo>
                  <a:lnTo>
                    <a:pt x="1201861" y="279691"/>
                  </a:lnTo>
                  <a:lnTo>
                    <a:pt x="1201861" y="250896"/>
                  </a:lnTo>
                  <a:lnTo>
                    <a:pt x="1281478" y="250896"/>
                  </a:lnTo>
                  <a:lnTo>
                    <a:pt x="1281478" y="278773"/>
                  </a:lnTo>
                  <a:lnTo>
                    <a:pt x="1287522" y="280265"/>
                  </a:lnTo>
                  <a:lnTo>
                    <a:pt x="1293839" y="282330"/>
                  </a:lnTo>
                  <a:lnTo>
                    <a:pt x="1300428" y="284968"/>
                  </a:lnTo>
                  <a:lnTo>
                    <a:pt x="1307290" y="288180"/>
                  </a:lnTo>
                  <a:lnTo>
                    <a:pt x="1307290" y="289786"/>
                  </a:lnTo>
                  <a:close/>
                </a:path>
                <a:path w="1854834" h="351789">
                  <a:moveTo>
                    <a:pt x="1469673" y="286001"/>
                  </a:moveTo>
                  <a:lnTo>
                    <a:pt x="1429280" y="286001"/>
                  </a:lnTo>
                  <a:lnTo>
                    <a:pt x="1436622" y="285441"/>
                  </a:lnTo>
                  <a:lnTo>
                    <a:pt x="1445226" y="283764"/>
                  </a:lnTo>
                  <a:lnTo>
                    <a:pt x="1455092" y="280967"/>
                  </a:lnTo>
                  <a:lnTo>
                    <a:pt x="1466220" y="277052"/>
                  </a:lnTo>
                  <a:lnTo>
                    <a:pt x="1469673" y="286001"/>
                  </a:lnTo>
                  <a:close/>
                </a:path>
                <a:path w="1854834" h="351789">
                  <a:moveTo>
                    <a:pt x="1072880" y="305117"/>
                  </a:moveTo>
                  <a:lnTo>
                    <a:pt x="1071558" y="300901"/>
                  </a:lnTo>
                  <a:lnTo>
                    <a:pt x="1073202" y="302635"/>
                  </a:lnTo>
                  <a:lnTo>
                    <a:pt x="1072880" y="305117"/>
                  </a:lnTo>
                  <a:close/>
                </a:path>
                <a:path w="1854834" h="351789">
                  <a:moveTo>
                    <a:pt x="1227100" y="351507"/>
                  </a:moveTo>
                  <a:lnTo>
                    <a:pt x="1222664" y="339958"/>
                  </a:lnTo>
                  <a:lnTo>
                    <a:pt x="1220331" y="333687"/>
                  </a:lnTo>
                  <a:lnTo>
                    <a:pt x="1220102" y="332692"/>
                  </a:lnTo>
                  <a:lnTo>
                    <a:pt x="1307290" y="332692"/>
                  </a:lnTo>
                  <a:lnTo>
                    <a:pt x="1307290" y="337625"/>
                  </a:lnTo>
                  <a:lnTo>
                    <a:pt x="1291265" y="343698"/>
                  </a:lnTo>
                  <a:lnTo>
                    <a:pt x="1272558" y="348036"/>
                  </a:lnTo>
                  <a:lnTo>
                    <a:pt x="1251170" y="350639"/>
                  </a:lnTo>
                  <a:lnTo>
                    <a:pt x="1227100" y="351507"/>
                  </a:lnTo>
                  <a:close/>
                </a:path>
                <a:path w="1854834" h="351789">
                  <a:moveTo>
                    <a:pt x="1715219" y="16634"/>
                  </a:moveTo>
                  <a:lnTo>
                    <a:pt x="1708106" y="16634"/>
                  </a:lnTo>
                  <a:lnTo>
                    <a:pt x="1714760" y="10439"/>
                  </a:lnTo>
                  <a:lnTo>
                    <a:pt x="1710921" y="10051"/>
                  </a:lnTo>
                  <a:lnTo>
                    <a:pt x="1715219" y="0"/>
                  </a:lnTo>
                  <a:lnTo>
                    <a:pt x="1715219" y="16634"/>
                  </a:lnTo>
                  <a:close/>
                </a:path>
                <a:path w="1854834" h="351789">
                  <a:moveTo>
                    <a:pt x="1735525" y="347721"/>
                  </a:moveTo>
                  <a:lnTo>
                    <a:pt x="1601300" y="347721"/>
                  </a:lnTo>
                  <a:lnTo>
                    <a:pt x="1595449" y="299767"/>
                  </a:lnTo>
                  <a:lnTo>
                    <a:pt x="1602232" y="293063"/>
                  </a:lnTo>
                  <a:lnTo>
                    <a:pt x="1610879" y="287291"/>
                  </a:lnTo>
                  <a:lnTo>
                    <a:pt x="1621391" y="282451"/>
                  </a:lnTo>
                  <a:lnTo>
                    <a:pt x="1633766" y="278544"/>
                  </a:lnTo>
                  <a:lnTo>
                    <a:pt x="1633766" y="84320"/>
                  </a:lnTo>
                  <a:lnTo>
                    <a:pt x="1623169" y="82778"/>
                  </a:lnTo>
                  <a:lnTo>
                    <a:pt x="1612600" y="80333"/>
                  </a:lnTo>
                  <a:lnTo>
                    <a:pt x="1602060" y="76985"/>
                  </a:lnTo>
                  <a:lnTo>
                    <a:pt x="1591549" y="72733"/>
                  </a:lnTo>
                  <a:lnTo>
                    <a:pt x="1591549" y="28106"/>
                  </a:lnTo>
                  <a:lnTo>
                    <a:pt x="1614027" y="19423"/>
                  </a:lnTo>
                  <a:lnTo>
                    <a:pt x="1636606" y="13221"/>
                  </a:lnTo>
                  <a:lnTo>
                    <a:pt x="1659285" y="9500"/>
                  </a:lnTo>
                  <a:lnTo>
                    <a:pt x="1682064" y="8259"/>
                  </a:lnTo>
                  <a:lnTo>
                    <a:pt x="1688969" y="8396"/>
                  </a:lnTo>
                  <a:lnTo>
                    <a:pt x="1696720" y="8804"/>
                  </a:lnTo>
                  <a:lnTo>
                    <a:pt x="1705317" y="9486"/>
                  </a:lnTo>
                  <a:lnTo>
                    <a:pt x="1710921" y="10051"/>
                  </a:lnTo>
                  <a:lnTo>
                    <a:pt x="1708106" y="16634"/>
                  </a:lnTo>
                  <a:lnTo>
                    <a:pt x="1715219" y="16634"/>
                  </a:lnTo>
                  <a:lnTo>
                    <a:pt x="1715219" y="281641"/>
                  </a:lnTo>
                  <a:lnTo>
                    <a:pt x="1722876" y="285176"/>
                  </a:lnTo>
                  <a:lnTo>
                    <a:pt x="1729788" y="289356"/>
                  </a:lnTo>
                  <a:lnTo>
                    <a:pt x="1735955" y="294182"/>
                  </a:lnTo>
                  <a:lnTo>
                    <a:pt x="1741375" y="299653"/>
                  </a:lnTo>
                  <a:lnTo>
                    <a:pt x="1735525" y="347721"/>
                  </a:lnTo>
                  <a:close/>
                </a:path>
                <a:path w="1854834" h="351789">
                  <a:moveTo>
                    <a:pt x="1708106" y="16634"/>
                  </a:moveTo>
                  <a:lnTo>
                    <a:pt x="1710921" y="10051"/>
                  </a:lnTo>
                  <a:lnTo>
                    <a:pt x="1714760" y="10439"/>
                  </a:lnTo>
                  <a:lnTo>
                    <a:pt x="1708106" y="16634"/>
                  </a:lnTo>
                  <a:close/>
                </a:path>
                <a:path w="1854834" h="351789">
                  <a:moveTo>
                    <a:pt x="1810224" y="314796"/>
                  </a:moveTo>
                  <a:lnTo>
                    <a:pt x="1790900" y="312179"/>
                  </a:lnTo>
                  <a:lnTo>
                    <a:pt x="1777098" y="304327"/>
                  </a:lnTo>
                  <a:lnTo>
                    <a:pt x="1768817" y="291242"/>
                  </a:lnTo>
                  <a:lnTo>
                    <a:pt x="1766056" y="272922"/>
                  </a:lnTo>
                  <a:lnTo>
                    <a:pt x="1768817" y="254603"/>
                  </a:lnTo>
                  <a:lnTo>
                    <a:pt x="1777098" y="241517"/>
                  </a:lnTo>
                  <a:lnTo>
                    <a:pt x="1790900" y="233666"/>
                  </a:lnTo>
                  <a:lnTo>
                    <a:pt x="1810224" y="231049"/>
                  </a:lnTo>
                  <a:lnTo>
                    <a:pt x="1829597" y="233666"/>
                  </a:lnTo>
                  <a:lnTo>
                    <a:pt x="1843436" y="241517"/>
                  </a:lnTo>
                  <a:lnTo>
                    <a:pt x="1851739" y="254603"/>
                  </a:lnTo>
                  <a:lnTo>
                    <a:pt x="1854506" y="272922"/>
                  </a:lnTo>
                  <a:lnTo>
                    <a:pt x="1851739" y="291242"/>
                  </a:lnTo>
                  <a:lnTo>
                    <a:pt x="1843436" y="304327"/>
                  </a:lnTo>
                  <a:lnTo>
                    <a:pt x="1829597" y="312179"/>
                  </a:lnTo>
                  <a:lnTo>
                    <a:pt x="1810224" y="314796"/>
                  </a:lnTo>
                  <a:close/>
                </a:path>
                <a:path w="1854834" h="351789">
                  <a:moveTo>
                    <a:pt x="1810224" y="208678"/>
                  </a:moveTo>
                  <a:lnTo>
                    <a:pt x="1790900" y="206061"/>
                  </a:lnTo>
                  <a:lnTo>
                    <a:pt x="1777098" y="198210"/>
                  </a:lnTo>
                  <a:lnTo>
                    <a:pt x="1768817" y="185124"/>
                  </a:lnTo>
                  <a:lnTo>
                    <a:pt x="1766056" y="166805"/>
                  </a:lnTo>
                  <a:lnTo>
                    <a:pt x="1768817" y="148435"/>
                  </a:lnTo>
                  <a:lnTo>
                    <a:pt x="1777098" y="135314"/>
                  </a:lnTo>
                  <a:lnTo>
                    <a:pt x="1790900" y="127441"/>
                  </a:lnTo>
                  <a:lnTo>
                    <a:pt x="1810224" y="124817"/>
                  </a:lnTo>
                  <a:lnTo>
                    <a:pt x="1829597" y="127441"/>
                  </a:lnTo>
                  <a:lnTo>
                    <a:pt x="1843436" y="135314"/>
                  </a:lnTo>
                  <a:lnTo>
                    <a:pt x="1851739" y="148435"/>
                  </a:lnTo>
                  <a:lnTo>
                    <a:pt x="1854506" y="166805"/>
                  </a:lnTo>
                  <a:lnTo>
                    <a:pt x="1851739" y="185124"/>
                  </a:lnTo>
                  <a:lnTo>
                    <a:pt x="1843436" y="198210"/>
                  </a:lnTo>
                  <a:lnTo>
                    <a:pt x="1829597" y="206061"/>
                  </a:lnTo>
                  <a:lnTo>
                    <a:pt x="1810224" y="208678"/>
                  </a:lnTo>
                  <a:close/>
                </a:path>
              </a:pathLst>
            </a:custGeom>
            <a:solidFill>
              <a:srgbClr val="6F2F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5183" y="2550804"/>
              <a:ext cx="1917358" cy="25103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067883" y="4520271"/>
              <a:ext cx="1198880" cy="313690"/>
            </a:xfrm>
            <a:custGeom>
              <a:avLst/>
              <a:gdLst/>
              <a:ahLst/>
              <a:cxnLst/>
              <a:rect l="l" t="t" r="r" b="b"/>
              <a:pathLst>
                <a:path w="1198879" h="313689">
                  <a:moveTo>
                    <a:pt x="93433" y="250068"/>
                  </a:moveTo>
                  <a:lnTo>
                    <a:pt x="51110" y="242994"/>
                  </a:lnTo>
                  <a:lnTo>
                    <a:pt x="12470" y="205453"/>
                  </a:lnTo>
                  <a:lnTo>
                    <a:pt x="1385" y="160026"/>
                  </a:lnTo>
                  <a:lnTo>
                    <a:pt x="0" y="130919"/>
                  </a:lnTo>
                  <a:lnTo>
                    <a:pt x="1702" y="101640"/>
                  </a:lnTo>
                  <a:lnTo>
                    <a:pt x="15326" y="55085"/>
                  </a:lnTo>
                  <a:lnTo>
                    <a:pt x="42237" y="24441"/>
                  </a:lnTo>
                  <a:lnTo>
                    <a:pt x="80408" y="9164"/>
                  </a:lnTo>
                  <a:lnTo>
                    <a:pt x="103590" y="7255"/>
                  </a:lnTo>
                  <a:lnTo>
                    <a:pt x="122998" y="8686"/>
                  </a:lnTo>
                  <a:lnTo>
                    <a:pt x="142205" y="12979"/>
                  </a:lnTo>
                  <a:lnTo>
                    <a:pt x="161210" y="20133"/>
                  </a:lnTo>
                  <a:lnTo>
                    <a:pt x="180013" y="30150"/>
                  </a:lnTo>
                  <a:lnTo>
                    <a:pt x="180013" y="44580"/>
                  </a:lnTo>
                  <a:lnTo>
                    <a:pt x="179207" y="51217"/>
                  </a:lnTo>
                  <a:lnTo>
                    <a:pt x="178687" y="54254"/>
                  </a:lnTo>
                  <a:lnTo>
                    <a:pt x="99317" y="54254"/>
                  </a:lnTo>
                  <a:lnTo>
                    <a:pt x="90727" y="55226"/>
                  </a:lnTo>
                  <a:lnTo>
                    <a:pt x="61932" y="91780"/>
                  </a:lnTo>
                  <a:lnTo>
                    <a:pt x="59171" y="126727"/>
                  </a:lnTo>
                  <a:lnTo>
                    <a:pt x="59831" y="145873"/>
                  </a:lnTo>
                  <a:lnTo>
                    <a:pt x="69732" y="184447"/>
                  </a:lnTo>
                  <a:lnTo>
                    <a:pt x="100930" y="200731"/>
                  </a:lnTo>
                  <a:lnTo>
                    <a:pt x="171863" y="200731"/>
                  </a:lnTo>
                  <a:lnTo>
                    <a:pt x="182271" y="226448"/>
                  </a:lnTo>
                  <a:lnTo>
                    <a:pt x="161814" y="236782"/>
                  </a:lnTo>
                  <a:lnTo>
                    <a:pt x="140189" y="244163"/>
                  </a:lnTo>
                  <a:lnTo>
                    <a:pt x="117395" y="248592"/>
                  </a:lnTo>
                  <a:lnTo>
                    <a:pt x="93433" y="250068"/>
                  </a:lnTo>
                  <a:close/>
                </a:path>
                <a:path w="1198879" h="313689">
                  <a:moveTo>
                    <a:pt x="169291" y="86580"/>
                  </a:moveTo>
                  <a:lnTo>
                    <a:pt x="132047" y="86580"/>
                  </a:lnTo>
                  <a:lnTo>
                    <a:pt x="129085" y="80136"/>
                  </a:lnTo>
                  <a:lnTo>
                    <a:pt x="126727" y="73057"/>
                  </a:lnTo>
                  <a:lnTo>
                    <a:pt x="124973" y="65343"/>
                  </a:lnTo>
                  <a:lnTo>
                    <a:pt x="123825" y="56994"/>
                  </a:lnTo>
                  <a:lnTo>
                    <a:pt x="119579" y="55167"/>
                  </a:lnTo>
                  <a:lnTo>
                    <a:pt x="111410" y="54254"/>
                  </a:lnTo>
                  <a:lnTo>
                    <a:pt x="178687" y="54254"/>
                  </a:lnTo>
                  <a:lnTo>
                    <a:pt x="177595" y="60622"/>
                  </a:lnTo>
                  <a:lnTo>
                    <a:pt x="176199" y="67535"/>
                  </a:lnTo>
                  <a:lnTo>
                    <a:pt x="174350" y="74165"/>
                  </a:lnTo>
                  <a:lnTo>
                    <a:pt x="172048" y="80514"/>
                  </a:lnTo>
                  <a:lnTo>
                    <a:pt x="169291" y="86580"/>
                  </a:lnTo>
                  <a:close/>
                </a:path>
                <a:path w="1198879" h="313689">
                  <a:moveTo>
                    <a:pt x="171863" y="200731"/>
                  </a:moveTo>
                  <a:lnTo>
                    <a:pt x="100930" y="200731"/>
                  </a:lnTo>
                  <a:lnTo>
                    <a:pt x="117970" y="199986"/>
                  </a:lnTo>
                  <a:lnTo>
                    <a:pt x="134667" y="197749"/>
                  </a:lnTo>
                  <a:lnTo>
                    <a:pt x="151022" y="194020"/>
                  </a:lnTo>
                  <a:lnTo>
                    <a:pt x="167034" y="188800"/>
                  </a:lnTo>
                  <a:lnTo>
                    <a:pt x="171863" y="200731"/>
                  </a:lnTo>
                  <a:close/>
                </a:path>
                <a:path w="1198879" h="313689">
                  <a:moveTo>
                    <a:pt x="649082" y="110039"/>
                  </a:moveTo>
                  <a:lnTo>
                    <a:pt x="531868" y="110039"/>
                  </a:lnTo>
                  <a:lnTo>
                    <a:pt x="527112" y="83678"/>
                  </a:lnTo>
                  <a:lnTo>
                    <a:pt x="531364" y="79375"/>
                  </a:lnTo>
                  <a:lnTo>
                    <a:pt x="536544" y="75496"/>
                  </a:lnTo>
                  <a:lnTo>
                    <a:pt x="542650" y="72039"/>
                  </a:lnTo>
                  <a:lnTo>
                    <a:pt x="549684" y="69006"/>
                  </a:lnTo>
                  <a:lnTo>
                    <a:pt x="552525" y="56717"/>
                  </a:lnTo>
                  <a:lnTo>
                    <a:pt x="557100" y="46293"/>
                  </a:lnTo>
                  <a:lnTo>
                    <a:pt x="563409" y="37733"/>
                  </a:lnTo>
                  <a:lnTo>
                    <a:pt x="571450" y="31036"/>
                  </a:lnTo>
                  <a:lnTo>
                    <a:pt x="601842" y="31036"/>
                  </a:lnTo>
                  <a:lnTo>
                    <a:pt x="601842" y="72634"/>
                  </a:lnTo>
                  <a:lnTo>
                    <a:pt x="649082" y="72634"/>
                  </a:lnTo>
                  <a:lnTo>
                    <a:pt x="649082" y="110039"/>
                  </a:lnTo>
                  <a:close/>
                </a:path>
                <a:path w="1198879" h="313689">
                  <a:moveTo>
                    <a:pt x="445889" y="313432"/>
                  </a:moveTo>
                  <a:lnTo>
                    <a:pt x="354471" y="313432"/>
                  </a:lnTo>
                  <a:lnTo>
                    <a:pt x="350360" y="281911"/>
                  </a:lnTo>
                  <a:lnTo>
                    <a:pt x="354605" y="276107"/>
                  </a:lnTo>
                  <a:lnTo>
                    <a:pt x="360759" y="271700"/>
                  </a:lnTo>
                  <a:lnTo>
                    <a:pt x="368820" y="268690"/>
                  </a:lnTo>
                  <a:lnTo>
                    <a:pt x="368820" y="117617"/>
                  </a:lnTo>
                  <a:lnTo>
                    <a:pt x="362479" y="115467"/>
                  </a:lnTo>
                  <a:lnTo>
                    <a:pt x="356325" y="111087"/>
                  </a:lnTo>
                  <a:lnTo>
                    <a:pt x="350360" y="104477"/>
                  </a:lnTo>
                  <a:lnTo>
                    <a:pt x="354390" y="73440"/>
                  </a:lnTo>
                  <a:lnTo>
                    <a:pt x="364981" y="71359"/>
                  </a:lnTo>
                  <a:lnTo>
                    <a:pt x="374665" y="69873"/>
                  </a:lnTo>
                  <a:lnTo>
                    <a:pt x="383442" y="68981"/>
                  </a:lnTo>
                  <a:lnTo>
                    <a:pt x="391312" y="68684"/>
                  </a:lnTo>
                  <a:lnTo>
                    <a:pt x="398693" y="68744"/>
                  </a:lnTo>
                  <a:lnTo>
                    <a:pt x="406004" y="68926"/>
                  </a:lnTo>
                  <a:lnTo>
                    <a:pt x="413244" y="69228"/>
                  </a:lnTo>
                  <a:lnTo>
                    <a:pt x="420414" y="69651"/>
                  </a:lnTo>
                  <a:lnTo>
                    <a:pt x="420414" y="81018"/>
                  </a:lnTo>
                  <a:lnTo>
                    <a:pt x="504206" y="81018"/>
                  </a:lnTo>
                  <a:lnTo>
                    <a:pt x="504990" y="81446"/>
                  </a:lnTo>
                  <a:lnTo>
                    <a:pt x="514250" y="90369"/>
                  </a:lnTo>
                  <a:lnTo>
                    <a:pt x="521304" y="102144"/>
                  </a:lnTo>
                  <a:lnTo>
                    <a:pt x="525982" y="116005"/>
                  </a:lnTo>
                  <a:lnTo>
                    <a:pt x="453547" y="116005"/>
                  </a:lnTo>
                  <a:lnTo>
                    <a:pt x="444458" y="116468"/>
                  </a:lnTo>
                  <a:lnTo>
                    <a:pt x="436618" y="117859"/>
                  </a:lnTo>
                  <a:lnTo>
                    <a:pt x="430027" y="120177"/>
                  </a:lnTo>
                  <a:lnTo>
                    <a:pt x="424687" y="123421"/>
                  </a:lnTo>
                  <a:lnTo>
                    <a:pt x="424687" y="205165"/>
                  </a:lnTo>
                  <a:lnTo>
                    <a:pt x="428718" y="206186"/>
                  </a:lnTo>
                  <a:lnTo>
                    <a:pt x="434602" y="206697"/>
                  </a:lnTo>
                  <a:lnTo>
                    <a:pt x="519836" y="206697"/>
                  </a:lnTo>
                  <a:lnTo>
                    <a:pt x="519027" y="208491"/>
                  </a:lnTo>
                  <a:lnTo>
                    <a:pt x="490267" y="238278"/>
                  </a:lnTo>
                  <a:lnTo>
                    <a:pt x="462488" y="248536"/>
                  </a:lnTo>
                  <a:lnTo>
                    <a:pt x="424687" y="248536"/>
                  </a:lnTo>
                  <a:lnTo>
                    <a:pt x="424687" y="267239"/>
                  </a:lnTo>
                  <a:lnTo>
                    <a:pt x="432829" y="269930"/>
                  </a:lnTo>
                  <a:lnTo>
                    <a:pt x="439762" y="273245"/>
                  </a:lnTo>
                  <a:lnTo>
                    <a:pt x="445485" y="277185"/>
                  </a:lnTo>
                  <a:lnTo>
                    <a:pt x="450000" y="281750"/>
                  </a:lnTo>
                  <a:lnTo>
                    <a:pt x="445889" y="313432"/>
                  </a:lnTo>
                  <a:close/>
                </a:path>
                <a:path w="1198879" h="313689">
                  <a:moveTo>
                    <a:pt x="241690" y="136481"/>
                  </a:moveTo>
                  <a:lnTo>
                    <a:pt x="203156" y="136481"/>
                  </a:lnTo>
                  <a:lnTo>
                    <a:pt x="199911" y="128576"/>
                  </a:lnTo>
                  <a:lnTo>
                    <a:pt x="197594" y="120177"/>
                  </a:lnTo>
                  <a:lnTo>
                    <a:pt x="196203" y="111284"/>
                  </a:lnTo>
                  <a:lnTo>
                    <a:pt x="195845" y="104034"/>
                  </a:lnTo>
                  <a:lnTo>
                    <a:pt x="195739" y="98511"/>
                  </a:lnTo>
                  <a:lnTo>
                    <a:pt x="195954" y="93997"/>
                  </a:lnTo>
                  <a:lnTo>
                    <a:pt x="231109" y="74569"/>
                  </a:lnTo>
                  <a:lnTo>
                    <a:pt x="267245" y="69974"/>
                  </a:lnTo>
                  <a:lnTo>
                    <a:pt x="284416" y="70896"/>
                  </a:lnTo>
                  <a:lnTo>
                    <a:pt x="320935" y="84726"/>
                  </a:lnTo>
                  <a:lnTo>
                    <a:pt x="335805" y="113022"/>
                  </a:lnTo>
                  <a:lnTo>
                    <a:pt x="253084" y="113022"/>
                  </a:lnTo>
                  <a:lnTo>
                    <a:pt x="249026" y="113291"/>
                  </a:lnTo>
                  <a:lnTo>
                    <a:pt x="247253" y="113828"/>
                  </a:lnTo>
                  <a:lnTo>
                    <a:pt x="246823" y="121406"/>
                  </a:lnTo>
                  <a:lnTo>
                    <a:pt x="244969" y="128957"/>
                  </a:lnTo>
                  <a:lnTo>
                    <a:pt x="241690" y="136481"/>
                  </a:lnTo>
                  <a:close/>
                </a:path>
                <a:path w="1198879" h="313689">
                  <a:moveTo>
                    <a:pt x="504206" y="81018"/>
                  </a:moveTo>
                  <a:lnTo>
                    <a:pt x="420414" y="81018"/>
                  </a:lnTo>
                  <a:lnTo>
                    <a:pt x="428959" y="76186"/>
                  </a:lnTo>
                  <a:lnTo>
                    <a:pt x="438875" y="72735"/>
                  </a:lnTo>
                  <a:lnTo>
                    <a:pt x="450161" y="70664"/>
                  </a:lnTo>
                  <a:lnTo>
                    <a:pt x="462818" y="69974"/>
                  </a:lnTo>
                  <a:lnTo>
                    <a:pt x="479273" y="71248"/>
                  </a:lnTo>
                  <a:lnTo>
                    <a:pt x="493331" y="75072"/>
                  </a:lnTo>
                  <a:lnTo>
                    <a:pt x="504206" y="81018"/>
                  </a:lnTo>
                  <a:close/>
                </a:path>
                <a:path w="1198879" h="313689">
                  <a:moveTo>
                    <a:pt x="595554" y="247408"/>
                  </a:moveTo>
                  <a:lnTo>
                    <a:pt x="556617" y="234509"/>
                  </a:lnTo>
                  <a:lnTo>
                    <a:pt x="545975" y="110039"/>
                  </a:lnTo>
                  <a:lnTo>
                    <a:pt x="601842" y="110039"/>
                  </a:lnTo>
                  <a:lnTo>
                    <a:pt x="601842" y="194847"/>
                  </a:lnTo>
                  <a:lnTo>
                    <a:pt x="602476" y="198958"/>
                  </a:lnTo>
                  <a:lnTo>
                    <a:pt x="603696" y="200973"/>
                  </a:lnTo>
                  <a:lnTo>
                    <a:pt x="604986" y="203016"/>
                  </a:lnTo>
                  <a:lnTo>
                    <a:pt x="608775" y="204037"/>
                  </a:lnTo>
                  <a:lnTo>
                    <a:pt x="643447" y="204037"/>
                  </a:lnTo>
                  <a:lnTo>
                    <a:pt x="654242" y="232010"/>
                  </a:lnTo>
                  <a:lnTo>
                    <a:pt x="639177" y="238747"/>
                  </a:lnTo>
                  <a:lnTo>
                    <a:pt x="624374" y="243558"/>
                  </a:lnTo>
                  <a:lnTo>
                    <a:pt x="609833" y="246445"/>
                  </a:lnTo>
                  <a:lnTo>
                    <a:pt x="595554" y="247408"/>
                  </a:lnTo>
                  <a:close/>
                </a:path>
                <a:path w="1198879" h="313689">
                  <a:moveTo>
                    <a:pt x="245882" y="250068"/>
                  </a:moveTo>
                  <a:lnTo>
                    <a:pt x="204688" y="235880"/>
                  </a:lnTo>
                  <a:lnTo>
                    <a:pt x="187667" y="198958"/>
                  </a:lnTo>
                  <a:lnTo>
                    <a:pt x="187552" y="196943"/>
                  </a:lnTo>
                  <a:lnTo>
                    <a:pt x="188529" y="185818"/>
                  </a:lnTo>
                  <a:lnTo>
                    <a:pt x="212769" y="152836"/>
                  </a:lnTo>
                  <a:lnTo>
                    <a:pt x="250800" y="144946"/>
                  </a:lnTo>
                  <a:lnTo>
                    <a:pt x="281917" y="144946"/>
                  </a:lnTo>
                  <a:lnTo>
                    <a:pt x="281917" y="133901"/>
                  </a:lnTo>
                  <a:lnTo>
                    <a:pt x="280511" y="124767"/>
                  </a:lnTo>
                  <a:lnTo>
                    <a:pt x="276294" y="118242"/>
                  </a:lnTo>
                  <a:lnTo>
                    <a:pt x="269266" y="114327"/>
                  </a:lnTo>
                  <a:lnTo>
                    <a:pt x="259426" y="113022"/>
                  </a:lnTo>
                  <a:lnTo>
                    <a:pt x="335805" y="113022"/>
                  </a:lnTo>
                  <a:lnTo>
                    <a:pt x="336784" y="117073"/>
                  </a:lnTo>
                  <a:lnTo>
                    <a:pt x="337864" y="132612"/>
                  </a:lnTo>
                  <a:lnTo>
                    <a:pt x="337864" y="179368"/>
                  </a:lnTo>
                  <a:lnTo>
                    <a:pt x="251068" y="179368"/>
                  </a:lnTo>
                  <a:lnTo>
                    <a:pt x="244754" y="183829"/>
                  </a:lnTo>
                  <a:lnTo>
                    <a:pt x="244754" y="196943"/>
                  </a:lnTo>
                  <a:lnTo>
                    <a:pt x="245990" y="200328"/>
                  </a:lnTo>
                  <a:lnTo>
                    <a:pt x="248567" y="203016"/>
                  </a:lnTo>
                  <a:lnTo>
                    <a:pt x="250934" y="205434"/>
                  </a:lnTo>
                  <a:lnTo>
                    <a:pt x="254804" y="206697"/>
                  </a:lnTo>
                  <a:lnTo>
                    <a:pt x="356003" y="206697"/>
                  </a:lnTo>
                  <a:lnTo>
                    <a:pt x="356003" y="236847"/>
                  </a:lnTo>
                  <a:lnTo>
                    <a:pt x="294735" y="236847"/>
                  </a:lnTo>
                  <a:lnTo>
                    <a:pt x="288296" y="242631"/>
                  </a:lnTo>
                  <a:lnTo>
                    <a:pt x="278007" y="246763"/>
                  </a:lnTo>
                  <a:lnTo>
                    <a:pt x="263869" y="249242"/>
                  </a:lnTo>
                  <a:lnTo>
                    <a:pt x="245882" y="250068"/>
                  </a:lnTo>
                  <a:close/>
                </a:path>
                <a:path w="1198879" h="313689">
                  <a:moveTo>
                    <a:pt x="519836" y="206697"/>
                  </a:moveTo>
                  <a:lnTo>
                    <a:pt x="442341" y="206697"/>
                  </a:lnTo>
                  <a:lnTo>
                    <a:pt x="448902" y="205886"/>
                  </a:lnTo>
                  <a:lnTo>
                    <a:pt x="454797" y="203452"/>
                  </a:lnTo>
                  <a:lnTo>
                    <a:pt x="472602" y="167644"/>
                  </a:lnTo>
                  <a:lnTo>
                    <a:pt x="473060" y="152836"/>
                  </a:lnTo>
                  <a:lnTo>
                    <a:pt x="472869" y="144830"/>
                  </a:lnTo>
                  <a:lnTo>
                    <a:pt x="460910" y="116005"/>
                  </a:lnTo>
                  <a:lnTo>
                    <a:pt x="525982" y="116005"/>
                  </a:lnTo>
                  <a:lnTo>
                    <a:pt x="526343" y="117073"/>
                  </a:lnTo>
                  <a:lnTo>
                    <a:pt x="529366" y="135156"/>
                  </a:lnTo>
                  <a:lnTo>
                    <a:pt x="530358" y="156071"/>
                  </a:lnTo>
                  <a:lnTo>
                    <a:pt x="530273" y="158973"/>
                  </a:lnTo>
                  <a:lnTo>
                    <a:pt x="529915" y="168223"/>
                  </a:lnTo>
                  <a:lnTo>
                    <a:pt x="528539" y="179368"/>
                  </a:lnTo>
                  <a:lnTo>
                    <a:pt x="526247" y="189828"/>
                  </a:lnTo>
                  <a:lnTo>
                    <a:pt x="523037" y="199603"/>
                  </a:lnTo>
                  <a:lnTo>
                    <a:pt x="519836" y="206697"/>
                  </a:lnTo>
                  <a:close/>
                </a:path>
                <a:path w="1198879" h="313689">
                  <a:moveTo>
                    <a:pt x="356003" y="206697"/>
                  </a:moveTo>
                  <a:lnTo>
                    <a:pt x="269959" y="206697"/>
                  </a:lnTo>
                  <a:lnTo>
                    <a:pt x="277241" y="204332"/>
                  </a:lnTo>
                  <a:lnTo>
                    <a:pt x="281917" y="199603"/>
                  </a:lnTo>
                  <a:lnTo>
                    <a:pt x="281917" y="179368"/>
                  </a:lnTo>
                  <a:lnTo>
                    <a:pt x="337864" y="179368"/>
                  </a:lnTo>
                  <a:lnTo>
                    <a:pt x="337864" y="198958"/>
                  </a:lnTo>
                  <a:lnTo>
                    <a:pt x="343400" y="200087"/>
                  </a:lnTo>
                  <a:lnTo>
                    <a:pt x="349446" y="202290"/>
                  </a:lnTo>
                  <a:lnTo>
                    <a:pt x="356003" y="205568"/>
                  </a:lnTo>
                  <a:lnTo>
                    <a:pt x="356003" y="206697"/>
                  </a:lnTo>
                  <a:close/>
                </a:path>
                <a:path w="1198879" h="313689">
                  <a:moveTo>
                    <a:pt x="643447" y="204037"/>
                  </a:moveTo>
                  <a:lnTo>
                    <a:pt x="615063" y="204037"/>
                  </a:lnTo>
                  <a:lnTo>
                    <a:pt x="620222" y="203644"/>
                  </a:lnTo>
                  <a:lnTo>
                    <a:pt x="626268" y="202465"/>
                  </a:lnTo>
                  <a:lnTo>
                    <a:pt x="633201" y="200500"/>
                  </a:lnTo>
                  <a:lnTo>
                    <a:pt x="641021" y="197749"/>
                  </a:lnTo>
                  <a:lnTo>
                    <a:pt x="643447" y="204037"/>
                  </a:lnTo>
                  <a:close/>
                </a:path>
                <a:path w="1198879" h="313689">
                  <a:moveTo>
                    <a:pt x="299653" y="250068"/>
                  </a:moveTo>
                  <a:lnTo>
                    <a:pt x="296535" y="241953"/>
                  </a:lnTo>
                  <a:lnTo>
                    <a:pt x="294896" y="237546"/>
                  </a:lnTo>
                  <a:lnTo>
                    <a:pt x="294735" y="236847"/>
                  </a:lnTo>
                  <a:lnTo>
                    <a:pt x="356003" y="236847"/>
                  </a:lnTo>
                  <a:lnTo>
                    <a:pt x="356003" y="240314"/>
                  </a:lnTo>
                  <a:lnTo>
                    <a:pt x="344742" y="244581"/>
                  </a:lnTo>
                  <a:lnTo>
                    <a:pt x="331596" y="247629"/>
                  </a:lnTo>
                  <a:lnTo>
                    <a:pt x="316567" y="249458"/>
                  </a:lnTo>
                  <a:lnTo>
                    <a:pt x="299653" y="250068"/>
                  </a:lnTo>
                  <a:close/>
                </a:path>
                <a:path w="1198879" h="313689">
                  <a:moveTo>
                    <a:pt x="445647" y="250068"/>
                  </a:moveTo>
                  <a:lnTo>
                    <a:pt x="436295" y="250068"/>
                  </a:lnTo>
                  <a:lnTo>
                    <a:pt x="429309" y="249557"/>
                  </a:lnTo>
                  <a:lnTo>
                    <a:pt x="424687" y="248536"/>
                  </a:lnTo>
                  <a:lnTo>
                    <a:pt x="462488" y="248536"/>
                  </a:lnTo>
                  <a:lnTo>
                    <a:pt x="461649" y="248758"/>
                  </a:lnTo>
                  <a:lnTo>
                    <a:pt x="445647" y="250068"/>
                  </a:lnTo>
                  <a:close/>
                </a:path>
                <a:path w="1198879" h="313689">
                  <a:moveTo>
                    <a:pt x="748109" y="247408"/>
                  </a:moveTo>
                  <a:lnTo>
                    <a:pt x="663624" y="247408"/>
                  </a:lnTo>
                  <a:lnTo>
                    <a:pt x="659513" y="215887"/>
                  </a:lnTo>
                  <a:lnTo>
                    <a:pt x="663920" y="209868"/>
                  </a:lnTo>
                  <a:lnTo>
                    <a:pt x="670046" y="205407"/>
                  </a:lnTo>
                  <a:lnTo>
                    <a:pt x="677893" y="202505"/>
                  </a:lnTo>
                  <a:lnTo>
                    <a:pt x="677893" y="117617"/>
                  </a:lnTo>
                  <a:lnTo>
                    <a:pt x="671605" y="115467"/>
                  </a:lnTo>
                  <a:lnTo>
                    <a:pt x="665478" y="111087"/>
                  </a:lnTo>
                  <a:lnTo>
                    <a:pt x="659513" y="104477"/>
                  </a:lnTo>
                  <a:lnTo>
                    <a:pt x="663543" y="73521"/>
                  </a:lnTo>
                  <a:lnTo>
                    <a:pt x="674291" y="71263"/>
                  </a:lnTo>
                  <a:lnTo>
                    <a:pt x="684282" y="69651"/>
                  </a:lnTo>
                  <a:lnTo>
                    <a:pt x="693517" y="68684"/>
                  </a:lnTo>
                  <a:lnTo>
                    <a:pt x="701997" y="68361"/>
                  </a:lnTo>
                  <a:lnTo>
                    <a:pt x="710089" y="68447"/>
                  </a:lnTo>
                  <a:lnTo>
                    <a:pt x="718080" y="68704"/>
                  </a:lnTo>
                  <a:lnTo>
                    <a:pt x="725970" y="69132"/>
                  </a:lnTo>
                  <a:lnTo>
                    <a:pt x="733759" y="69732"/>
                  </a:lnTo>
                  <a:lnTo>
                    <a:pt x="733759" y="202586"/>
                  </a:lnTo>
                  <a:lnTo>
                    <a:pt x="741069" y="205434"/>
                  </a:lnTo>
                  <a:lnTo>
                    <a:pt x="747222" y="209787"/>
                  </a:lnTo>
                  <a:lnTo>
                    <a:pt x="752220" y="215645"/>
                  </a:lnTo>
                  <a:lnTo>
                    <a:pt x="748109" y="247408"/>
                  </a:lnTo>
                  <a:close/>
                </a:path>
                <a:path w="1198879" h="313689">
                  <a:moveTo>
                    <a:pt x="705383" y="59494"/>
                  </a:moveTo>
                  <a:lnTo>
                    <a:pt x="691205" y="57634"/>
                  </a:lnTo>
                  <a:lnTo>
                    <a:pt x="681077" y="52057"/>
                  </a:lnTo>
                  <a:lnTo>
                    <a:pt x="675001" y="42761"/>
                  </a:lnTo>
                  <a:lnTo>
                    <a:pt x="672975" y="29747"/>
                  </a:lnTo>
                  <a:lnTo>
                    <a:pt x="675001" y="16732"/>
                  </a:lnTo>
                  <a:lnTo>
                    <a:pt x="681077" y="7436"/>
                  </a:lnTo>
                  <a:lnTo>
                    <a:pt x="691205" y="1859"/>
                  </a:lnTo>
                  <a:lnTo>
                    <a:pt x="705383" y="0"/>
                  </a:lnTo>
                  <a:lnTo>
                    <a:pt x="719561" y="1859"/>
                  </a:lnTo>
                  <a:lnTo>
                    <a:pt x="729688" y="7436"/>
                  </a:lnTo>
                  <a:lnTo>
                    <a:pt x="735765" y="16732"/>
                  </a:lnTo>
                  <a:lnTo>
                    <a:pt x="737790" y="29747"/>
                  </a:lnTo>
                  <a:lnTo>
                    <a:pt x="735765" y="42761"/>
                  </a:lnTo>
                  <a:lnTo>
                    <a:pt x="729688" y="52057"/>
                  </a:lnTo>
                  <a:lnTo>
                    <a:pt x="719561" y="57634"/>
                  </a:lnTo>
                  <a:lnTo>
                    <a:pt x="705383" y="59494"/>
                  </a:lnTo>
                  <a:close/>
                </a:path>
                <a:path w="1198879" h="313689">
                  <a:moveTo>
                    <a:pt x="841889" y="250068"/>
                  </a:moveTo>
                  <a:lnTo>
                    <a:pt x="791857" y="237552"/>
                  </a:lnTo>
                  <a:lnTo>
                    <a:pt x="765345" y="200066"/>
                  </a:lnTo>
                  <a:lnTo>
                    <a:pt x="760307" y="161472"/>
                  </a:lnTo>
                  <a:lnTo>
                    <a:pt x="761702" y="140734"/>
                  </a:lnTo>
                  <a:lnTo>
                    <a:pt x="782637" y="93755"/>
                  </a:lnTo>
                  <a:lnTo>
                    <a:pt x="826910" y="71460"/>
                  </a:lnTo>
                  <a:lnTo>
                    <a:pt x="846404" y="69974"/>
                  </a:lnTo>
                  <a:lnTo>
                    <a:pt x="865766" y="71304"/>
                  </a:lnTo>
                  <a:lnTo>
                    <a:pt x="908074" y="91256"/>
                  </a:lnTo>
                  <a:lnTo>
                    <a:pt x="921285" y="113345"/>
                  </a:lnTo>
                  <a:lnTo>
                    <a:pt x="834929" y="113345"/>
                  </a:lnTo>
                  <a:lnTo>
                    <a:pt x="828346" y="116596"/>
                  </a:lnTo>
                  <a:lnTo>
                    <a:pt x="817617" y="156554"/>
                  </a:lnTo>
                  <a:lnTo>
                    <a:pt x="817647" y="160021"/>
                  </a:lnTo>
                  <a:lnTo>
                    <a:pt x="819221" y="179716"/>
                  </a:lnTo>
                  <a:lnTo>
                    <a:pt x="824255" y="194705"/>
                  </a:lnTo>
                  <a:lnTo>
                    <a:pt x="832644" y="203699"/>
                  </a:lnTo>
                  <a:lnTo>
                    <a:pt x="844388" y="206697"/>
                  </a:lnTo>
                  <a:lnTo>
                    <a:pt x="917946" y="206697"/>
                  </a:lnTo>
                  <a:lnTo>
                    <a:pt x="915728" y="211710"/>
                  </a:lnTo>
                  <a:lnTo>
                    <a:pt x="905817" y="225319"/>
                  </a:lnTo>
                  <a:lnTo>
                    <a:pt x="893327" y="236147"/>
                  </a:lnTo>
                  <a:lnTo>
                    <a:pt x="878509" y="243881"/>
                  </a:lnTo>
                  <a:lnTo>
                    <a:pt x="861363" y="248521"/>
                  </a:lnTo>
                  <a:lnTo>
                    <a:pt x="841889" y="250068"/>
                  </a:lnTo>
                  <a:close/>
                </a:path>
                <a:path w="1198879" h="313689">
                  <a:moveTo>
                    <a:pt x="917946" y="206697"/>
                  </a:moveTo>
                  <a:lnTo>
                    <a:pt x="853417" y="206697"/>
                  </a:lnTo>
                  <a:lnTo>
                    <a:pt x="860162" y="203258"/>
                  </a:lnTo>
                  <a:lnTo>
                    <a:pt x="864623" y="196378"/>
                  </a:lnTo>
                  <a:lnTo>
                    <a:pt x="867550" y="190206"/>
                  </a:lnTo>
                  <a:lnTo>
                    <a:pt x="869641" y="182089"/>
                  </a:lnTo>
                  <a:lnTo>
                    <a:pt x="870896" y="172027"/>
                  </a:lnTo>
                  <a:lnTo>
                    <a:pt x="871263" y="161472"/>
                  </a:lnTo>
                  <a:lnTo>
                    <a:pt x="871205" y="158731"/>
                  </a:lnTo>
                  <a:lnTo>
                    <a:pt x="869591" y="139600"/>
                  </a:lnTo>
                  <a:lnTo>
                    <a:pt x="864421" y="125014"/>
                  </a:lnTo>
                  <a:lnTo>
                    <a:pt x="855805" y="116262"/>
                  </a:lnTo>
                  <a:lnTo>
                    <a:pt x="843743" y="113345"/>
                  </a:lnTo>
                  <a:lnTo>
                    <a:pt x="921285" y="113345"/>
                  </a:lnTo>
                  <a:lnTo>
                    <a:pt x="923371" y="118222"/>
                  </a:lnTo>
                  <a:lnTo>
                    <a:pt x="927195" y="135967"/>
                  </a:lnTo>
                  <a:lnTo>
                    <a:pt x="928470" y="156554"/>
                  </a:lnTo>
                  <a:lnTo>
                    <a:pt x="927054" y="177328"/>
                  </a:lnTo>
                  <a:lnTo>
                    <a:pt x="922807" y="195713"/>
                  </a:lnTo>
                  <a:lnTo>
                    <a:pt x="917946" y="206697"/>
                  </a:lnTo>
                  <a:close/>
                </a:path>
                <a:path w="1198879" h="313689">
                  <a:moveTo>
                    <a:pt x="1026864" y="247408"/>
                  </a:moveTo>
                  <a:lnTo>
                    <a:pt x="942299" y="247408"/>
                  </a:lnTo>
                  <a:lnTo>
                    <a:pt x="938187" y="215887"/>
                  </a:lnTo>
                  <a:lnTo>
                    <a:pt x="942648" y="209868"/>
                  </a:lnTo>
                  <a:lnTo>
                    <a:pt x="948802" y="205407"/>
                  </a:lnTo>
                  <a:lnTo>
                    <a:pt x="956648" y="202505"/>
                  </a:lnTo>
                  <a:lnTo>
                    <a:pt x="956648" y="117617"/>
                  </a:lnTo>
                  <a:lnTo>
                    <a:pt x="950306" y="115467"/>
                  </a:lnTo>
                  <a:lnTo>
                    <a:pt x="944153" y="111087"/>
                  </a:lnTo>
                  <a:lnTo>
                    <a:pt x="938187" y="104477"/>
                  </a:lnTo>
                  <a:lnTo>
                    <a:pt x="942218" y="73440"/>
                  </a:lnTo>
                  <a:lnTo>
                    <a:pt x="952809" y="71359"/>
                  </a:lnTo>
                  <a:lnTo>
                    <a:pt x="962493" y="69873"/>
                  </a:lnTo>
                  <a:lnTo>
                    <a:pt x="971270" y="68981"/>
                  </a:lnTo>
                  <a:lnTo>
                    <a:pt x="979140" y="68684"/>
                  </a:lnTo>
                  <a:lnTo>
                    <a:pt x="986521" y="68744"/>
                  </a:lnTo>
                  <a:lnTo>
                    <a:pt x="993832" y="68926"/>
                  </a:lnTo>
                  <a:lnTo>
                    <a:pt x="1001072" y="69228"/>
                  </a:lnTo>
                  <a:lnTo>
                    <a:pt x="1008242" y="69651"/>
                  </a:lnTo>
                  <a:lnTo>
                    <a:pt x="1008242" y="80292"/>
                  </a:lnTo>
                  <a:lnTo>
                    <a:pt x="1093127" y="80292"/>
                  </a:lnTo>
                  <a:lnTo>
                    <a:pt x="1100546" y="86741"/>
                  </a:lnTo>
                  <a:lnTo>
                    <a:pt x="1106824" y="96486"/>
                  </a:lnTo>
                  <a:lnTo>
                    <a:pt x="1111308" y="109032"/>
                  </a:lnTo>
                  <a:lnTo>
                    <a:pt x="1112418" y="115360"/>
                  </a:lnTo>
                  <a:lnTo>
                    <a:pt x="1037102" y="115360"/>
                  </a:lnTo>
                  <a:lnTo>
                    <a:pt x="1030698" y="115874"/>
                  </a:lnTo>
                  <a:lnTo>
                    <a:pt x="1024466" y="117416"/>
                  </a:lnTo>
                  <a:lnTo>
                    <a:pt x="1018404" y="119985"/>
                  </a:lnTo>
                  <a:lnTo>
                    <a:pt x="1012514" y="123583"/>
                  </a:lnTo>
                  <a:lnTo>
                    <a:pt x="1012514" y="202586"/>
                  </a:lnTo>
                  <a:lnTo>
                    <a:pt x="1019824" y="205434"/>
                  </a:lnTo>
                  <a:lnTo>
                    <a:pt x="1025950" y="209814"/>
                  </a:lnTo>
                  <a:lnTo>
                    <a:pt x="1030895" y="215726"/>
                  </a:lnTo>
                  <a:lnTo>
                    <a:pt x="1026864" y="247408"/>
                  </a:lnTo>
                  <a:close/>
                </a:path>
                <a:path w="1198879" h="313689">
                  <a:moveTo>
                    <a:pt x="1093127" y="80292"/>
                  </a:moveTo>
                  <a:lnTo>
                    <a:pt x="1008242" y="80292"/>
                  </a:lnTo>
                  <a:lnTo>
                    <a:pt x="1008887" y="79755"/>
                  </a:lnTo>
                  <a:lnTo>
                    <a:pt x="1051613" y="69974"/>
                  </a:lnTo>
                  <a:lnTo>
                    <a:pt x="1067640" y="71022"/>
                  </a:lnTo>
                  <a:lnTo>
                    <a:pt x="1081138" y="74166"/>
                  </a:lnTo>
                  <a:lnTo>
                    <a:pt x="1092107" y="79406"/>
                  </a:lnTo>
                  <a:lnTo>
                    <a:pt x="1093127" y="80292"/>
                  </a:lnTo>
                  <a:close/>
                </a:path>
                <a:path w="1198879" h="313689">
                  <a:moveTo>
                    <a:pt x="1129165" y="247408"/>
                  </a:moveTo>
                  <a:lnTo>
                    <a:pt x="1044680" y="247408"/>
                  </a:lnTo>
                  <a:lnTo>
                    <a:pt x="1040569" y="215887"/>
                  </a:lnTo>
                  <a:lnTo>
                    <a:pt x="1045029" y="209868"/>
                  </a:lnTo>
                  <a:lnTo>
                    <a:pt x="1051183" y="205407"/>
                  </a:lnTo>
                  <a:lnTo>
                    <a:pt x="1059029" y="202505"/>
                  </a:lnTo>
                  <a:lnTo>
                    <a:pt x="1059029" y="129924"/>
                  </a:lnTo>
                  <a:lnTo>
                    <a:pt x="1057552" y="123099"/>
                  </a:lnTo>
                  <a:lnTo>
                    <a:pt x="1054548" y="119985"/>
                  </a:lnTo>
                  <a:lnTo>
                    <a:pt x="1051640" y="116919"/>
                  </a:lnTo>
                  <a:lnTo>
                    <a:pt x="1045809" y="115360"/>
                  </a:lnTo>
                  <a:lnTo>
                    <a:pt x="1112418" y="115360"/>
                  </a:lnTo>
                  <a:lnTo>
                    <a:pt x="1113999" y="124379"/>
                  </a:lnTo>
                  <a:lnTo>
                    <a:pt x="1114896" y="142527"/>
                  </a:lnTo>
                  <a:lnTo>
                    <a:pt x="1114896" y="202586"/>
                  </a:lnTo>
                  <a:lnTo>
                    <a:pt x="1122205" y="205434"/>
                  </a:lnTo>
                  <a:lnTo>
                    <a:pt x="1128332" y="209814"/>
                  </a:lnTo>
                  <a:lnTo>
                    <a:pt x="1133276" y="215726"/>
                  </a:lnTo>
                  <a:lnTo>
                    <a:pt x="1129165" y="247408"/>
                  </a:lnTo>
                  <a:close/>
                </a:path>
                <a:path w="1198879" h="313689">
                  <a:moveTo>
                    <a:pt x="1167302" y="224271"/>
                  </a:moveTo>
                  <a:lnTo>
                    <a:pt x="1153723" y="222432"/>
                  </a:lnTo>
                  <a:lnTo>
                    <a:pt x="1144024" y="216915"/>
                  </a:lnTo>
                  <a:lnTo>
                    <a:pt x="1138205" y="207720"/>
                  </a:lnTo>
                  <a:lnTo>
                    <a:pt x="1136265" y="194847"/>
                  </a:lnTo>
                  <a:lnTo>
                    <a:pt x="1138205" y="181973"/>
                  </a:lnTo>
                  <a:lnTo>
                    <a:pt x="1144024" y="172778"/>
                  </a:lnTo>
                  <a:lnTo>
                    <a:pt x="1153723" y="167261"/>
                  </a:lnTo>
                  <a:lnTo>
                    <a:pt x="1167302" y="165422"/>
                  </a:lnTo>
                  <a:lnTo>
                    <a:pt x="1180916" y="167261"/>
                  </a:lnTo>
                  <a:lnTo>
                    <a:pt x="1190640" y="172778"/>
                  </a:lnTo>
                  <a:lnTo>
                    <a:pt x="1196475" y="181973"/>
                  </a:lnTo>
                  <a:lnTo>
                    <a:pt x="1198419" y="194847"/>
                  </a:lnTo>
                  <a:lnTo>
                    <a:pt x="1196475" y="207720"/>
                  </a:lnTo>
                  <a:lnTo>
                    <a:pt x="1190640" y="216915"/>
                  </a:lnTo>
                  <a:lnTo>
                    <a:pt x="1180916" y="222432"/>
                  </a:lnTo>
                  <a:lnTo>
                    <a:pt x="1167302" y="224271"/>
                  </a:lnTo>
                  <a:close/>
                </a:path>
                <a:path w="1198879" h="313689">
                  <a:moveTo>
                    <a:pt x="1167302" y="149702"/>
                  </a:moveTo>
                  <a:lnTo>
                    <a:pt x="1153723" y="147863"/>
                  </a:lnTo>
                  <a:lnTo>
                    <a:pt x="1144024" y="142346"/>
                  </a:lnTo>
                  <a:lnTo>
                    <a:pt x="1138205" y="133151"/>
                  </a:lnTo>
                  <a:lnTo>
                    <a:pt x="1136265" y="120277"/>
                  </a:lnTo>
                  <a:lnTo>
                    <a:pt x="1138205" y="107369"/>
                  </a:lnTo>
                  <a:lnTo>
                    <a:pt x="1144024" y="98149"/>
                  </a:lnTo>
                  <a:lnTo>
                    <a:pt x="1153723" y="92616"/>
                  </a:lnTo>
                  <a:lnTo>
                    <a:pt x="1167302" y="90772"/>
                  </a:lnTo>
                  <a:lnTo>
                    <a:pt x="1180916" y="92616"/>
                  </a:lnTo>
                  <a:lnTo>
                    <a:pt x="1190640" y="98149"/>
                  </a:lnTo>
                  <a:lnTo>
                    <a:pt x="1196475" y="107369"/>
                  </a:lnTo>
                  <a:lnTo>
                    <a:pt x="1198419" y="120277"/>
                  </a:lnTo>
                  <a:lnTo>
                    <a:pt x="1196475" y="133151"/>
                  </a:lnTo>
                  <a:lnTo>
                    <a:pt x="1190640" y="142346"/>
                  </a:lnTo>
                  <a:lnTo>
                    <a:pt x="1180916" y="147863"/>
                  </a:lnTo>
                  <a:lnTo>
                    <a:pt x="1167302" y="149702"/>
                  </a:lnTo>
                  <a:close/>
                </a:path>
              </a:pathLst>
            </a:custGeom>
            <a:solidFill>
              <a:srgbClr val="6F2F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55183" y="6115027"/>
              <a:ext cx="643255" cy="243204"/>
            </a:xfrm>
            <a:custGeom>
              <a:avLst/>
              <a:gdLst/>
              <a:ahLst/>
              <a:cxnLst/>
              <a:rect l="l" t="t" r="r" b="b"/>
              <a:pathLst>
                <a:path w="643254" h="243204">
                  <a:moveTo>
                    <a:pt x="93433" y="242813"/>
                  </a:moveTo>
                  <a:lnTo>
                    <a:pt x="51110" y="235739"/>
                  </a:lnTo>
                  <a:lnTo>
                    <a:pt x="12470" y="198197"/>
                  </a:lnTo>
                  <a:lnTo>
                    <a:pt x="1385" y="152770"/>
                  </a:lnTo>
                  <a:lnTo>
                    <a:pt x="0" y="123663"/>
                  </a:lnTo>
                  <a:lnTo>
                    <a:pt x="1702" y="94385"/>
                  </a:lnTo>
                  <a:lnTo>
                    <a:pt x="15326" y="47830"/>
                  </a:lnTo>
                  <a:lnTo>
                    <a:pt x="42237" y="17186"/>
                  </a:lnTo>
                  <a:lnTo>
                    <a:pt x="80408" y="1909"/>
                  </a:lnTo>
                  <a:lnTo>
                    <a:pt x="103590" y="0"/>
                  </a:lnTo>
                  <a:lnTo>
                    <a:pt x="122998" y="1430"/>
                  </a:lnTo>
                  <a:lnTo>
                    <a:pt x="142205" y="5723"/>
                  </a:lnTo>
                  <a:lnTo>
                    <a:pt x="161210" y="12878"/>
                  </a:lnTo>
                  <a:lnTo>
                    <a:pt x="180013" y="22894"/>
                  </a:lnTo>
                  <a:lnTo>
                    <a:pt x="180013" y="37324"/>
                  </a:lnTo>
                  <a:lnTo>
                    <a:pt x="179207" y="43962"/>
                  </a:lnTo>
                  <a:lnTo>
                    <a:pt x="178687" y="46998"/>
                  </a:lnTo>
                  <a:lnTo>
                    <a:pt x="99317" y="46998"/>
                  </a:lnTo>
                  <a:lnTo>
                    <a:pt x="90727" y="47971"/>
                  </a:lnTo>
                  <a:lnTo>
                    <a:pt x="61932" y="84525"/>
                  </a:lnTo>
                  <a:lnTo>
                    <a:pt x="59171" y="119471"/>
                  </a:lnTo>
                  <a:lnTo>
                    <a:pt x="59831" y="138617"/>
                  </a:lnTo>
                  <a:lnTo>
                    <a:pt x="69732" y="177192"/>
                  </a:lnTo>
                  <a:lnTo>
                    <a:pt x="100930" y="193476"/>
                  </a:lnTo>
                  <a:lnTo>
                    <a:pt x="171863" y="193476"/>
                  </a:lnTo>
                  <a:lnTo>
                    <a:pt x="182271" y="219192"/>
                  </a:lnTo>
                  <a:lnTo>
                    <a:pt x="161814" y="229526"/>
                  </a:lnTo>
                  <a:lnTo>
                    <a:pt x="140189" y="236907"/>
                  </a:lnTo>
                  <a:lnTo>
                    <a:pt x="117395" y="241336"/>
                  </a:lnTo>
                  <a:lnTo>
                    <a:pt x="93433" y="242813"/>
                  </a:lnTo>
                  <a:close/>
                </a:path>
                <a:path w="643254" h="243204">
                  <a:moveTo>
                    <a:pt x="169291" y="79325"/>
                  </a:moveTo>
                  <a:lnTo>
                    <a:pt x="132047" y="79325"/>
                  </a:lnTo>
                  <a:lnTo>
                    <a:pt x="129085" y="72881"/>
                  </a:lnTo>
                  <a:lnTo>
                    <a:pt x="126727" y="65802"/>
                  </a:lnTo>
                  <a:lnTo>
                    <a:pt x="124973" y="58088"/>
                  </a:lnTo>
                  <a:lnTo>
                    <a:pt x="123825" y="49739"/>
                  </a:lnTo>
                  <a:lnTo>
                    <a:pt x="119579" y="47912"/>
                  </a:lnTo>
                  <a:lnTo>
                    <a:pt x="111410" y="46998"/>
                  </a:lnTo>
                  <a:lnTo>
                    <a:pt x="178687" y="46998"/>
                  </a:lnTo>
                  <a:lnTo>
                    <a:pt x="177595" y="53367"/>
                  </a:lnTo>
                  <a:lnTo>
                    <a:pt x="176199" y="60280"/>
                  </a:lnTo>
                  <a:lnTo>
                    <a:pt x="174350" y="66910"/>
                  </a:lnTo>
                  <a:lnTo>
                    <a:pt x="172048" y="73259"/>
                  </a:lnTo>
                  <a:lnTo>
                    <a:pt x="169291" y="79325"/>
                  </a:lnTo>
                  <a:close/>
                </a:path>
                <a:path w="643254" h="243204">
                  <a:moveTo>
                    <a:pt x="171863" y="193476"/>
                  </a:moveTo>
                  <a:lnTo>
                    <a:pt x="100930" y="193476"/>
                  </a:lnTo>
                  <a:lnTo>
                    <a:pt x="117970" y="192730"/>
                  </a:lnTo>
                  <a:lnTo>
                    <a:pt x="134667" y="190493"/>
                  </a:lnTo>
                  <a:lnTo>
                    <a:pt x="151022" y="186765"/>
                  </a:lnTo>
                  <a:lnTo>
                    <a:pt x="167034" y="181545"/>
                  </a:lnTo>
                  <a:lnTo>
                    <a:pt x="171863" y="193476"/>
                  </a:lnTo>
                  <a:close/>
                </a:path>
                <a:path w="643254" h="243204">
                  <a:moveTo>
                    <a:pt x="434652" y="240152"/>
                  </a:moveTo>
                  <a:lnTo>
                    <a:pt x="350812" y="240152"/>
                  </a:lnTo>
                  <a:lnTo>
                    <a:pt x="346711" y="206536"/>
                  </a:lnTo>
                  <a:lnTo>
                    <a:pt x="370160" y="191461"/>
                  </a:lnTo>
                  <a:lnTo>
                    <a:pt x="433846" y="967"/>
                  </a:lnTo>
                  <a:lnTo>
                    <a:pt x="486004" y="967"/>
                  </a:lnTo>
                  <a:lnTo>
                    <a:pt x="505249" y="56753"/>
                  </a:lnTo>
                  <a:lnTo>
                    <a:pt x="459804" y="56753"/>
                  </a:lnTo>
                  <a:lnTo>
                    <a:pt x="455209" y="56914"/>
                  </a:lnTo>
                  <a:lnTo>
                    <a:pt x="456201" y="67898"/>
                  </a:lnTo>
                  <a:lnTo>
                    <a:pt x="457643" y="76491"/>
                  </a:lnTo>
                  <a:lnTo>
                    <a:pt x="455194" y="87361"/>
                  </a:lnTo>
                  <a:lnTo>
                    <a:pt x="451501" y="100365"/>
                  </a:lnTo>
                  <a:lnTo>
                    <a:pt x="440618" y="135030"/>
                  </a:lnTo>
                  <a:lnTo>
                    <a:pt x="532252" y="135030"/>
                  </a:lnTo>
                  <a:lnTo>
                    <a:pt x="546074" y="175096"/>
                  </a:lnTo>
                  <a:lnTo>
                    <a:pt x="428364" y="175096"/>
                  </a:lnTo>
                  <a:lnTo>
                    <a:pt x="422479" y="194202"/>
                  </a:lnTo>
                  <a:lnTo>
                    <a:pt x="428122" y="196405"/>
                  </a:lnTo>
                  <a:lnTo>
                    <a:pt x="433550" y="200436"/>
                  </a:lnTo>
                  <a:lnTo>
                    <a:pt x="438763" y="206294"/>
                  </a:lnTo>
                  <a:lnTo>
                    <a:pt x="434652" y="240152"/>
                  </a:lnTo>
                  <a:close/>
                </a:path>
                <a:path w="643254" h="243204">
                  <a:moveTo>
                    <a:pt x="210250" y="62718"/>
                  </a:moveTo>
                  <a:lnTo>
                    <a:pt x="183244" y="59332"/>
                  </a:lnTo>
                  <a:lnTo>
                    <a:pt x="183244" y="2982"/>
                  </a:lnTo>
                  <a:lnTo>
                    <a:pt x="377849" y="2982"/>
                  </a:lnTo>
                  <a:lnTo>
                    <a:pt x="377849" y="48611"/>
                  </a:lnTo>
                  <a:lnTo>
                    <a:pt x="220488" y="48611"/>
                  </a:lnTo>
                  <a:lnTo>
                    <a:pt x="218285" y="54415"/>
                  </a:lnTo>
                  <a:lnTo>
                    <a:pt x="214872" y="59117"/>
                  </a:lnTo>
                  <a:lnTo>
                    <a:pt x="210250" y="62718"/>
                  </a:lnTo>
                  <a:close/>
                </a:path>
                <a:path w="643254" h="243204">
                  <a:moveTo>
                    <a:pt x="323434" y="240152"/>
                  </a:moveTo>
                  <a:lnTo>
                    <a:pt x="237579" y="240152"/>
                  </a:lnTo>
                  <a:lnTo>
                    <a:pt x="233467" y="206536"/>
                  </a:lnTo>
                  <a:lnTo>
                    <a:pt x="237767" y="201000"/>
                  </a:lnTo>
                  <a:lnTo>
                    <a:pt x="243921" y="196727"/>
                  </a:lnTo>
                  <a:lnTo>
                    <a:pt x="251928" y="193718"/>
                  </a:lnTo>
                  <a:lnTo>
                    <a:pt x="251928" y="48611"/>
                  </a:lnTo>
                  <a:lnTo>
                    <a:pt x="309165" y="48611"/>
                  </a:lnTo>
                  <a:lnTo>
                    <a:pt x="309165" y="193718"/>
                  </a:lnTo>
                  <a:lnTo>
                    <a:pt x="316582" y="196727"/>
                  </a:lnTo>
                  <a:lnTo>
                    <a:pt x="322708" y="200919"/>
                  </a:lnTo>
                  <a:lnTo>
                    <a:pt x="327545" y="206294"/>
                  </a:lnTo>
                  <a:lnTo>
                    <a:pt x="323434" y="240152"/>
                  </a:lnTo>
                  <a:close/>
                </a:path>
                <a:path w="643254" h="243204">
                  <a:moveTo>
                    <a:pt x="350763" y="62718"/>
                  </a:moveTo>
                  <a:lnTo>
                    <a:pt x="346141" y="59117"/>
                  </a:lnTo>
                  <a:lnTo>
                    <a:pt x="342728" y="54415"/>
                  </a:lnTo>
                  <a:lnTo>
                    <a:pt x="340524" y="48611"/>
                  </a:lnTo>
                  <a:lnTo>
                    <a:pt x="377849" y="48611"/>
                  </a:lnTo>
                  <a:lnTo>
                    <a:pt x="377849" y="59332"/>
                  </a:lnTo>
                  <a:lnTo>
                    <a:pt x="350763" y="62718"/>
                  </a:lnTo>
                  <a:close/>
                </a:path>
                <a:path w="643254" h="243204">
                  <a:moveTo>
                    <a:pt x="457643" y="76491"/>
                  </a:moveTo>
                  <a:lnTo>
                    <a:pt x="456201" y="67898"/>
                  </a:lnTo>
                  <a:lnTo>
                    <a:pt x="455209" y="56914"/>
                  </a:lnTo>
                  <a:lnTo>
                    <a:pt x="459804" y="56753"/>
                  </a:lnTo>
                  <a:lnTo>
                    <a:pt x="459345" y="65555"/>
                  </a:lnTo>
                  <a:lnTo>
                    <a:pt x="457809" y="75758"/>
                  </a:lnTo>
                  <a:lnTo>
                    <a:pt x="457643" y="76491"/>
                  </a:lnTo>
                  <a:close/>
                </a:path>
                <a:path w="643254" h="243204">
                  <a:moveTo>
                    <a:pt x="532252" y="135030"/>
                  </a:moveTo>
                  <a:lnTo>
                    <a:pt x="474637" y="135030"/>
                  </a:lnTo>
                  <a:lnTo>
                    <a:pt x="464077" y="101091"/>
                  </a:lnTo>
                  <a:lnTo>
                    <a:pt x="460595" y="89503"/>
                  </a:lnTo>
                  <a:lnTo>
                    <a:pt x="457970" y="78438"/>
                  </a:lnTo>
                  <a:lnTo>
                    <a:pt x="457643" y="76491"/>
                  </a:lnTo>
                  <a:lnTo>
                    <a:pt x="457809" y="75758"/>
                  </a:lnTo>
                  <a:lnTo>
                    <a:pt x="459345" y="65555"/>
                  </a:lnTo>
                  <a:lnTo>
                    <a:pt x="459804" y="56753"/>
                  </a:lnTo>
                  <a:lnTo>
                    <a:pt x="505249" y="56753"/>
                  </a:lnTo>
                  <a:lnTo>
                    <a:pt x="532252" y="135030"/>
                  </a:lnTo>
                  <a:close/>
                </a:path>
                <a:path w="643254" h="243204">
                  <a:moveTo>
                    <a:pt x="568715" y="240152"/>
                  </a:moveTo>
                  <a:lnTo>
                    <a:pt x="482941" y="240152"/>
                  </a:lnTo>
                  <a:lnTo>
                    <a:pt x="478910" y="206536"/>
                  </a:lnTo>
                  <a:lnTo>
                    <a:pt x="482833" y="201215"/>
                  </a:lnTo>
                  <a:lnTo>
                    <a:pt x="487777" y="197400"/>
                  </a:lnTo>
                  <a:lnTo>
                    <a:pt x="493743" y="195088"/>
                  </a:lnTo>
                  <a:lnTo>
                    <a:pt x="487294" y="175096"/>
                  </a:lnTo>
                  <a:lnTo>
                    <a:pt x="546074" y="175096"/>
                  </a:lnTo>
                  <a:lnTo>
                    <a:pt x="552108" y="192589"/>
                  </a:lnTo>
                  <a:lnTo>
                    <a:pt x="560707" y="195653"/>
                  </a:lnTo>
                  <a:lnTo>
                    <a:pt x="567613" y="200248"/>
                  </a:lnTo>
                  <a:lnTo>
                    <a:pt x="572758" y="206294"/>
                  </a:lnTo>
                  <a:lnTo>
                    <a:pt x="572807" y="206536"/>
                  </a:lnTo>
                  <a:lnTo>
                    <a:pt x="568715" y="240152"/>
                  </a:lnTo>
                  <a:close/>
                </a:path>
                <a:path w="643254" h="243204">
                  <a:moveTo>
                    <a:pt x="611776" y="217016"/>
                  </a:moveTo>
                  <a:lnTo>
                    <a:pt x="598197" y="215177"/>
                  </a:lnTo>
                  <a:lnTo>
                    <a:pt x="588498" y="209660"/>
                  </a:lnTo>
                  <a:lnTo>
                    <a:pt x="582679" y="200464"/>
                  </a:lnTo>
                  <a:lnTo>
                    <a:pt x="580739" y="187591"/>
                  </a:lnTo>
                  <a:lnTo>
                    <a:pt x="582679" y="174718"/>
                  </a:lnTo>
                  <a:lnTo>
                    <a:pt x="588498" y="165523"/>
                  </a:lnTo>
                  <a:lnTo>
                    <a:pt x="598197" y="160006"/>
                  </a:lnTo>
                  <a:lnTo>
                    <a:pt x="611776" y="158167"/>
                  </a:lnTo>
                  <a:lnTo>
                    <a:pt x="625390" y="160006"/>
                  </a:lnTo>
                  <a:lnTo>
                    <a:pt x="635114" y="165523"/>
                  </a:lnTo>
                  <a:lnTo>
                    <a:pt x="640949" y="174718"/>
                  </a:lnTo>
                  <a:lnTo>
                    <a:pt x="642894" y="187591"/>
                  </a:lnTo>
                  <a:lnTo>
                    <a:pt x="640949" y="200464"/>
                  </a:lnTo>
                  <a:lnTo>
                    <a:pt x="635114" y="209660"/>
                  </a:lnTo>
                  <a:lnTo>
                    <a:pt x="625390" y="215177"/>
                  </a:lnTo>
                  <a:lnTo>
                    <a:pt x="611776" y="217016"/>
                  </a:lnTo>
                  <a:close/>
                </a:path>
                <a:path w="643254" h="243204">
                  <a:moveTo>
                    <a:pt x="611776" y="142447"/>
                  </a:moveTo>
                  <a:lnTo>
                    <a:pt x="598197" y="140608"/>
                  </a:lnTo>
                  <a:lnTo>
                    <a:pt x="588498" y="135090"/>
                  </a:lnTo>
                  <a:lnTo>
                    <a:pt x="582679" y="125895"/>
                  </a:lnTo>
                  <a:lnTo>
                    <a:pt x="580739" y="113022"/>
                  </a:lnTo>
                  <a:lnTo>
                    <a:pt x="582679" y="100114"/>
                  </a:lnTo>
                  <a:lnTo>
                    <a:pt x="588498" y="90893"/>
                  </a:lnTo>
                  <a:lnTo>
                    <a:pt x="598197" y="85361"/>
                  </a:lnTo>
                  <a:lnTo>
                    <a:pt x="611776" y="83517"/>
                  </a:lnTo>
                  <a:lnTo>
                    <a:pt x="625390" y="85361"/>
                  </a:lnTo>
                  <a:lnTo>
                    <a:pt x="635114" y="90893"/>
                  </a:lnTo>
                  <a:lnTo>
                    <a:pt x="640949" y="100114"/>
                  </a:lnTo>
                  <a:lnTo>
                    <a:pt x="642894" y="113022"/>
                  </a:lnTo>
                  <a:lnTo>
                    <a:pt x="640949" y="125895"/>
                  </a:lnTo>
                  <a:lnTo>
                    <a:pt x="635114" y="135090"/>
                  </a:lnTo>
                  <a:lnTo>
                    <a:pt x="625390" y="140608"/>
                  </a:lnTo>
                  <a:lnTo>
                    <a:pt x="611776" y="142447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4414" rIns="0" bIns="0" rtlCol="0" vert="horz">
            <a:spAutoFit/>
          </a:bodyPr>
          <a:lstStyle/>
          <a:p>
            <a:pPr marL="7448550">
              <a:lnSpc>
                <a:spcPct val="100000"/>
              </a:lnSpc>
              <a:spcBef>
                <a:spcPts val="100"/>
              </a:spcBef>
            </a:pPr>
            <a:r>
              <a:rPr dirty="0"/>
              <a:t>Recipe</a:t>
            </a:r>
            <a:r>
              <a:rPr dirty="0" spc="95"/>
              <a:t> </a:t>
            </a:r>
            <a:r>
              <a:rPr dirty="0" spc="-10"/>
              <a:t>Videos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702367" y="2474059"/>
            <a:ext cx="297180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-45">
                <a:solidFill>
                  <a:srgbClr val="C1408A"/>
                </a:solidFill>
                <a:latin typeface="Segoe UI Symbol"/>
                <a:cs typeface="Segoe UI Symbol"/>
              </a:rPr>
              <a:t>❖</a:t>
            </a:r>
            <a:endParaRPr sz="2450">
              <a:latin typeface="Segoe UI Symbol"/>
              <a:cs typeface="Segoe UI 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46907" y="2456279"/>
            <a:ext cx="381952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Cambria"/>
                <a:cs typeface="Cambria"/>
              </a:rPr>
              <a:t>Create</a:t>
            </a:r>
            <a:r>
              <a:rPr dirty="0" sz="2600" spc="13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short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recipe</a:t>
            </a:r>
            <a:r>
              <a:rPr dirty="0" sz="2600" spc="135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videos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89667" y="2849979"/>
            <a:ext cx="6118225" cy="43713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488315">
              <a:lnSpc>
                <a:spcPts val="3100"/>
              </a:lnSpc>
              <a:spcBef>
                <a:spcPts val="219"/>
              </a:spcBef>
            </a:pPr>
            <a:r>
              <a:rPr dirty="0" sz="2600" spc="60">
                <a:latin typeface="Cambria"/>
                <a:cs typeface="Cambria"/>
              </a:rPr>
              <a:t>featuring</a:t>
            </a:r>
            <a:r>
              <a:rPr dirty="0" sz="2600" spc="9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Mother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products</a:t>
            </a:r>
            <a:r>
              <a:rPr dirty="0" sz="2600" spc="105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as </a:t>
            </a:r>
            <a:r>
              <a:rPr dirty="0" sz="2600">
                <a:latin typeface="Cambria"/>
                <a:cs typeface="Cambria"/>
              </a:rPr>
              <a:t>ingredients.</a:t>
            </a:r>
            <a:r>
              <a:rPr dirty="0" sz="2600" spc="19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For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example,</a:t>
            </a:r>
            <a:r>
              <a:rPr dirty="0" sz="2600" spc="18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a</a:t>
            </a:r>
            <a:r>
              <a:rPr dirty="0" sz="2600" spc="185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60-</a:t>
            </a:r>
            <a:r>
              <a:rPr dirty="0" sz="2600" spc="-10">
                <a:latin typeface="Cambria"/>
                <a:cs typeface="Cambria"/>
              </a:rPr>
              <a:t>second </a:t>
            </a:r>
            <a:r>
              <a:rPr dirty="0" sz="2600">
                <a:latin typeface="Cambria"/>
                <a:cs typeface="Cambria"/>
              </a:rPr>
              <a:t>video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on</a:t>
            </a:r>
            <a:r>
              <a:rPr dirty="0" sz="2600" spc="16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"Creamy</a:t>
            </a:r>
            <a:r>
              <a:rPr dirty="0" sz="2600" spc="25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Paneer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Tikka"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 spc="45">
                <a:latin typeface="Cambria"/>
                <a:cs typeface="Cambria"/>
              </a:rPr>
              <a:t>using </a:t>
            </a:r>
            <a:r>
              <a:rPr dirty="0" sz="2600" spc="65">
                <a:latin typeface="Cambria"/>
                <a:cs typeface="Cambria"/>
              </a:rPr>
              <a:t>Mother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120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paneer.</a:t>
            </a:r>
            <a:endParaRPr sz="2600">
              <a:latin typeface="Cambria"/>
              <a:cs typeface="Cambria"/>
            </a:endParaRPr>
          </a:p>
          <a:p>
            <a:pPr marL="12700" marR="5080" indent="1650364">
              <a:lnSpc>
                <a:spcPct val="94900"/>
              </a:lnSpc>
              <a:spcBef>
                <a:spcPts val="40"/>
              </a:spcBef>
              <a:buClr>
                <a:srgbClr val="6F2FA0"/>
              </a:buClr>
              <a:buSzPct val="98076"/>
              <a:buFont typeface="Segoe UI Symbol"/>
              <a:buChar char="❖"/>
              <a:tabLst>
                <a:tab pos="1663064" algn="l"/>
              </a:tabLst>
            </a:pPr>
            <a:r>
              <a:rPr dirty="0" sz="2600">
                <a:latin typeface="Cambria"/>
                <a:cs typeface="Cambria"/>
              </a:rPr>
              <a:t>"Indulge</a:t>
            </a:r>
            <a:r>
              <a:rPr dirty="0" sz="2600" spc="190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in </a:t>
            </a:r>
            <a:r>
              <a:rPr dirty="0" sz="2600">
                <a:latin typeface="Cambria"/>
                <a:cs typeface="Cambria"/>
              </a:rPr>
              <a:t>the</a:t>
            </a:r>
            <a:r>
              <a:rPr dirty="0" sz="2600" spc="19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goodness</a:t>
            </a:r>
            <a:r>
              <a:rPr dirty="0" sz="2600" spc="170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of </a:t>
            </a:r>
            <a:r>
              <a:rPr dirty="0" sz="2600" spc="55">
                <a:latin typeface="Cambria"/>
                <a:cs typeface="Cambria"/>
              </a:rPr>
              <a:t>fresh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Mother</a:t>
            </a:r>
            <a:r>
              <a:rPr dirty="0" sz="2600" spc="3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7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paneer</a:t>
            </a:r>
            <a:r>
              <a:rPr dirty="0" sz="2600" spc="35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with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our</a:t>
            </a:r>
            <a:r>
              <a:rPr dirty="0" sz="2600" spc="40">
                <a:latin typeface="Cambria"/>
                <a:cs typeface="Cambria"/>
              </a:rPr>
              <a:t> quick </a:t>
            </a:r>
            <a:r>
              <a:rPr dirty="0" sz="2600">
                <a:latin typeface="Cambria"/>
                <a:cs typeface="Cambria"/>
              </a:rPr>
              <a:t>and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delicious</a:t>
            </a:r>
            <a:r>
              <a:rPr dirty="0" sz="2600" spc="18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Paneer</a:t>
            </a:r>
            <a:r>
              <a:rPr dirty="0" sz="2600" spc="140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Tikka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recipe.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3050" spc="1010">
                <a:latin typeface="Cambria"/>
                <a:cs typeface="Cambria"/>
              </a:rPr>
              <a:t>😋🧀 </a:t>
            </a:r>
            <a:r>
              <a:rPr dirty="0" sz="2600">
                <a:latin typeface="Cambria"/>
                <a:cs typeface="Cambria"/>
              </a:rPr>
              <a:t>Try</a:t>
            </a:r>
            <a:r>
              <a:rPr dirty="0" sz="2600" spc="65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it </a:t>
            </a:r>
            <a:r>
              <a:rPr dirty="0" sz="2600" spc="-10">
                <a:latin typeface="Cambria"/>
                <a:cs typeface="Cambria"/>
              </a:rPr>
              <a:t>today!"</a:t>
            </a:r>
            <a:endParaRPr sz="2600">
              <a:latin typeface="Cambria"/>
              <a:cs typeface="Cambria"/>
            </a:endParaRPr>
          </a:p>
          <a:p>
            <a:pPr marL="12700" marR="191135" indent="1082675">
              <a:lnSpc>
                <a:spcPts val="3100"/>
              </a:lnSpc>
              <a:spcBef>
                <a:spcPts val="100"/>
              </a:spcBef>
              <a:buClr>
                <a:srgbClr val="002060"/>
              </a:buClr>
              <a:buSzPct val="92307"/>
              <a:buFont typeface="Segoe UI Symbol"/>
              <a:buChar char="❖"/>
              <a:tabLst>
                <a:tab pos="1095375" algn="l"/>
              </a:tabLst>
            </a:pPr>
            <a:r>
              <a:rPr dirty="0" sz="2600">
                <a:latin typeface="Cambria"/>
                <a:cs typeface="Cambria"/>
              </a:rPr>
              <a:t>"Tag</a:t>
            </a:r>
            <a:r>
              <a:rPr dirty="0" sz="2600" spc="2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us</a:t>
            </a:r>
            <a:r>
              <a:rPr dirty="0" sz="2600" spc="35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when</a:t>
            </a:r>
            <a:r>
              <a:rPr dirty="0" sz="2600" spc="-3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you</a:t>
            </a:r>
            <a:r>
              <a:rPr dirty="0" sz="2600" spc="-2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recreate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this </a:t>
            </a:r>
            <a:r>
              <a:rPr dirty="0" sz="2600">
                <a:latin typeface="Cambria"/>
                <a:cs typeface="Cambria"/>
              </a:rPr>
              <a:t>recipe</a:t>
            </a:r>
            <a:r>
              <a:rPr dirty="0" sz="2600" spc="15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and</a:t>
            </a:r>
            <a:r>
              <a:rPr dirty="0" sz="2600" spc="6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stand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a</a:t>
            </a:r>
            <a:r>
              <a:rPr dirty="0" sz="2600" spc="7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chance</a:t>
            </a:r>
            <a:r>
              <a:rPr dirty="0" sz="2600" spc="16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to</a:t>
            </a:r>
            <a:r>
              <a:rPr dirty="0" sz="2600" spc="130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win</a:t>
            </a:r>
            <a:r>
              <a:rPr dirty="0" sz="2600" spc="60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Mother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23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goodies!</a:t>
            </a:r>
            <a:r>
              <a:rPr dirty="0" sz="2600" spc="175">
                <a:latin typeface="Cambria"/>
                <a:cs typeface="Cambria"/>
              </a:rPr>
              <a:t> </a:t>
            </a:r>
            <a:r>
              <a:rPr dirty="0" sz="2600" spc="40">
                <a:latin typeface="Cambria"/>
                <a:cs typeface="Cambria"/>
              </a:rPr>
              <a:t>#MotherDairyDelights".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971" y="0"/>
            <a:ext cx="3733800" cy="7620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080947" y="542889"/>
            <a:ext cx="2369185" cy="420370"/>
          </a:xfrm>
          <a:custGeom>
            <a:avLst/>
            <a:gdLst/>
            <a:ahLst/>
            <a:cxnLst/>
            <a:rect l="l" t="t" r="r" b="b"/>
            <a:pathLst>
              <a:path w="2369185" h="420369">
                <a:moveTo>
                  <a:pt x="179570" y="415649"/>
                </a:moveTo>
                <a:lnTo>
                  <a:pt x="6976" y="415649"/>
                </a:lnTo>
                <a:lnTo>
                  <a:pt x="0" y="357466"/>
                </a:lnTo>
                <a:lnTo>
                  <a:pt x="6060" y="350690"/>
                </a:lnTo>
                <a:lnTo>
                  <a:pt x="13359" y="344734"/>
                </a:lnTo>
                <a:lnTo>
                  <a:pt x="21896" y="339598"/>
                </a:lnTo>
                <a:lnTo>
                  <a:pt x="31672" y="335281"/>
                </a:lnTo>
                <a:lnTo>
                  <a:pt x="31672" y="85669"/>
                </a:lnTo>
                <a:lnTo>
                  <a:pt x="22053" y="81457"/>
                </a:lnTo>
                <a:lnTo>
                  <a:pt x="13568" y="76216"/>
                </a:lnTo>
                <a:lnTo>
                  <a:pt x="6217" y="69946"/>
                </a:lnTo>
                <a:lnTo>
                  <a:pt x="0" y="62647"/>
                </a:lnTo>
                <a:lnTo>
                  <a:pt x="6976" y="4604"/>
                </a:lnTo>
                <a:lnTo>
                  <a:pt x="283378" y="4604"/>
                </a:lnTo>
                <a:lnTo>
                  <a:pt x="283378" y="83576"/>
                </a:lnTo>
                <a:lnTo>
                  <a:pt x="130736" y="83576"/>
                </a:lnTo>
                <a:lnTo>
                  <a:pt x="130736" y="170919"/>
                </a:lnTo>
                <a:lnTo>
                  <a:pt x="260495" y="170919"/>
                </a:lnTo>
                <a:lnTo>
                  <a:pt x="260495" y="249891"/>
                </a:lnTo>
                <a:lnTo>
                  <a:pt x="130736" y="249891"/>
                </a:lnTo>
                <a:lnTo>
                  <a:pt x="130736" y="329700"/>
                </a:lnTo>
                <a:lnTo>
                  <a:pt x="146938" y="334252"/>
                </a:lnTo>
                <a:lnTo>
                  <a:pt x="161641" y="340235"/>
                </a:lnTo>
                <a:lnTo>
                  <a:pt x="174843" y="347647"/>
                </a:lnTo>
                <a:lnTo>
                  <a:pt x="186546" y="356489"/>
                </a:lnTo>
                <a:lnTo>
                  <a:pt x="179570" y="415649"/>
                </a:lnTo>
                <a:close/>
              </a:path>
              <a:path w="2369185" h="420369">
                <a:moveTo>
                  <a:pt x="230078" y="126271"/>
                </a:moveTo>
                <a:lnTo>
                  <a:pt x="221768" y="117742"/>
                </a:lnTo>
                <a:lnTo>
                  <a:pt x="214835" y="107784"/>
                </a:lnTo>
                <a:lnTo>
                  <a:pt x="209280" y="96395"/>
                </a:lnTo>
                <a:lnTo>
                  <a:pt x="205103" y="83576"/>
                </a:lnTo>
                <a:lnTo>
                  <a:pt x="283378" y="83576"/>
                </a:lnTo>
                <a:lnTo>
                  <a:pt x="283378" y="119713"/>
                </a:lnTo>
                <a:lnTo>
                  <a:pt x="230078" y="126271"/>
                </a:lnTo>
                <a:close/>
              </a:path>
              <a:path w="2369185" h="420369">
                <a:moveTo>
                  <a:pt x="260495" y="170919"/>
                </a:moveTo>
                <a:lnTo>
                  <a:pt x="196174" y="170919"/>
                </a:lnTo>
                <a:lnTo>
                  <a:pt x="199278" y="164266"/>
                </a:lnTo>
                <a:lnTo>
                  <a:pt x="203150" y="157978"/>
                </a:lnTo>
                <a:lnTo>
                  <a:pt x="207789" y="152057"/>
                </a:lnTo>
                <a:lnTo>
                  <a:pt x="213196" y="146502"/>
                </a:lnTo>
                <a:lnTo>
                  <a:pt x="260495" y="151665"/>
                </a:lnTo>
                <a:lnTo>
                  <a:pt x="260495" y="170919"/>
                </a:lnTo>
                <a:close/>
              </a:path>
              <a:path w="2369185" h="420369">
                <a:moveTo>
                  <a:pt x="213754" y="274308"/>
                </a:moveTo>
                <a:lnTo>
                  <a:pt x="208147" y="269277"/>
                </a:lnTo>
                <a:lnTo>
                  <a:pt x="203324" y="263530"/>
                </a:lnTo>
                <a:lnTo>
                  <a:pt x="199287" y="257068"/>
                </a:lnTo>
                <a:lnTo>
                  <a:pt x="196034" y="249891"/>
                </a:lnTo>
                <a:lnTo>
                  <a:pt x="260495" y="249891"/>
                </a:lnTo>
                <a:lnTo>
                  <a:pt x="260495" y="268309"/>
                </a:lnTo>
                <a:lnTo>
                  <a:pt x="213754" y="274308"/>
                </a:lnTo>
                <a:close/>
              </a:path>
              <a:path w="2369185" h="420369">
                <a:moveTo>
                  <a:pt x="433651" y="420253"/>
                </a:moveTo>
                <a:lnTo>
                  <a:pt x="371352" y="410626"/>
                </a:lnTo>
                <a:lnTo>
                  <a:pt x="327331" y="381744"/>
                </a:lnTo>
                <a:lnTo>
                  <a:pt x="301170" y="333712"/>
                </a:lnTo>
                <a:lnTo>
                  <a:pt x="292450" y="266913"/>
                </a:lnTo>
                <a:lnTo>
                  <a:pt x="294865" y="231020"/>
                </a:lnTo>
                <a:lnTo>
                  <a:pt x="314190" y="172419"/>
                </a:lnTo>
                <a:lnTo>
                  <a:pt x="352542" y="131704"/>
                </a:lnTo>
                <a:lnTo>
                  <a:pt x="407725" y="111124"/>
                </a:lnTo>
                <a:lnTo>
                  <a:pt x="441464" y="108551"/>
                </a:lnTo>
                <a:lnTo>
                  <a:pt x="474977" y="110853"/>
                </a:lnTo>
                <a:lnTo>
                  <a:pt x="528345" y="129271"/>
                </a:lnTo>
                <a:lnTo>
                  <a:pt x="563646" y="166263"/>
                </a:lnTo>
                <a:lnTo>
                  <a:pt x="571067" y="183616"/>
                </a:lnTo>
                <a:lnTo>
                  <a:pt x="436860" y="183616"/>
                </a:lnTo>
                <a:lnTo>
                  <a:pt x="426142" y="184671"/>
                </a:lnTo>
                <a:lnTo>
                  <a:pt x="397792" y="210632"/>
                </a:lnTo>
                <a:lnTo>
                  <a:pt x="391514" y="262170"/>
                </a:lnTo>
                <a:lnTo>
                  <a:pt x="394417" y="298490"/>
                </a:lnTo>
                <a:lnTo>
                  <a:pt x="403129" y="324433"/>
                </a:lnTo>
                <a:lnTo>
                  <a:pt x="417649" y="339999"/>
                </a:lnTo>
                <a:lnTo>
                  <a:pt x="437976" y="345188"/>
                </a:lnTo>
                <a:lnTo>
                  <a:pt x="565288" y="345188"/>
                </a:lnTo>
                <a:lnTo>
                  <a:pt x="561448" y="353865"/>
                </a:lnTo>
                <a:lnTo>
                  <a:pt x="544295" y="377418"/>
                </a:lnTo>
                <a:lnTo>
                  <a:pt x="522677" y="396158"/>
                </a:lnTo>
                <a:lnTo>
                  <a:pt x="497030" y="409544"/>
                </a:lnTo>
                <a:lnTo>
                  <a:pt x="467355" y="417576"/>
                </a:lnTo>
                <a:lnTo>
                  <a:pt x="433651" y="420253"/>
                </a:lnTo>
                <a:close/>
              </a:path>
              <a:path w="2369185" h="420369">
                <a:moveTo>
                  <a:pt x="565288" y="345188"/>
                </a:moveTo>
                <a:lnTo>
                  <a:pt x="437976" y="345188"/>
                </a:lnTo>
                <a:lnTo>
                  <a:pt x="448955" y="344072"/>
                </a:lnTo>
                <a:lnTo>
                  <a:pt x="458451" y="340723"/>
                </a:lnTo>
                <a:lnTo>
                  <a:pt x="481683" y="302597"/>
                </a:lnTo>
                <a:lnTo>
                  <a:pt x="484578" y="264402"/>
                </a:lnTo>
                <a:lnTo>
                  <a:pt x="481595" y="229058"/>
                </a:lnTo>
                <a:lnTo>
                  <a:pt x="472648" y="203813"/>
                </a:lnTo>
                <a:lnTo>
                  <a:pt x="457736" y="188665"/>
                </a:lnTo>
                <a:lnTo>
                  <a:pt x="436860" y="183616"/>
                </a:lnTo>
                <a:lnTo>
                  <a:pt x="571067" y="183616"/>
                </a:lnTo>
                <a:lnTo>
                  <a:pt x="574677" y="192058"/>
                </a:lnTo>
                <a:lnTo>
                  <a:pt x="581296" y="222771"/>
                </a:lnTo>
                <a:lnTo>
                  <a:pt x="583502" y="258402"/>
                </a:lnTo>
                <a:lnTo>
                  <a:pt x="581051" y="294357"/>
                </a:lnTo>
                <a:lnTo>
                  <a:pt x="573700" y="326177"/>
                </a:lnTo>
                <a:lnTo>
                  <a:pt x="565288" y="345188"/>
                </a:lnTo>
                <a:close/>
              </a:path>
              <a:path w="2369185" h="420369">
                <a:moveTo>
                  <a:pt x="782820" y="415649"/>
                </a:moveTo>
                <a:lnTo>
                  <a:pt x="604505" y="415649"/>
                </a:lnTo>
                <a:lnTo>
                  <a:pt x="597389" y="361094"/>
                </a:lnTo>
                <a:lnTo>
                  <a:pt x="603729" y="353786"/>
                </a:lnTo>
                <a:lnTo>
                  <a:pt x="611168" y="347490"/>
                </a:lnTo>
                <a:lnTo>
                  <a:pt x="619705" y="342205"/>
                </a:lnTo>
                <a:lnTo>
                  <a:pt x="629341" y="337932"/>
                </a:lnTo>
                <a:lnTo>
                  <a:pt x="629341" y="191011"/>
                </a:lnTo>
                <a:lnTo>
                  <a:pt x="621170" y="187497"/>
                </a:lnTo>
                <a:lnTo>
                  <a:pt x="613121" y="182535"/>
                </a:lnTo>
                <a:lnTo>
                  <a:pt x="605194" y="176125"/>
                </a:lnTo>
                <a:lnTo>
                  <a:pt x="597389" y="168268"/>
                </a:lnTo>
                <a:lnTo>
                  <a:pt x="604366" y="114551"/>
                </a:lnTo>
                <a:lnTo>
                  <a:pt x="622696" y="110949"/>
                </a:lnTo>
                <a:lnTo>
                  <a:pt x="639543" y="108368"/>
                </a:lnTo>
                <a:lnTo>
                  <a:pt x="654648" y="106833"/>
                </a:lnTo>
                <a:lnTo>
                  <a:pt x="668269" y="106319"/>
                </a:lnTo>
                <a:lnTo>
                  <a:pt x="681044" y="106423"/>
                </a:lnTo>
                <a:lnTo>
                  <a:pt x="693697" y="106737"/>
                </a:lnTo>
                <a:lnTo>
                  <a:pt x="706229" y="107260"/>
                </a:lnTo>
                <a:lnTo>
                  <a:pt x="718638" y="107993"/>
                </a:lnTo>
                <a:lnTo>
                  <a:pt x="717661" y="131573"/>
                </a:lnTo>
                <a:lnTo>
                  <a:pt x="812684" y="131573"/>
                </a:lnTo>
                <a:lnTo>
                  <a:pt x="811073" y="200220"/>
                </a:lnTo>
                <a:lnTo>
                  <a:pt x="777657" y="200220"/>
                </a:lnTo>
                <a:lnTo>
                  <a:pt x="759467" y="200952"/>
                </a:lnTo>
                <a:lnTo>
                  <a:pt x="744799" y="203150"/>
                </a:lnTo>
                <a:lnTo>
                  <a:pt x="733654" y="206812"/>
                </a:lnTo>
                <a:lnTo>
                  <a:pt x="726033" y="211940"/>
                </a:lnTo>
                <a:lnTo>
                  <a:pt x="726033" y="332351"/>
                </a:lnTo>
                <a:lnTo>
                  <a:pt x="745732" y="336964"/>
                </a:lnTo>
                <a:lnTo>
                  <a:pt x="762972" y="343130"/>
                </a:lnTo>
                <a:lnTo>
                  <a:pt x="777753" y="350847"/>
                </a:lnTo>
                <a:lnTo>
                  <a:pt x="790075" y="360117"/>
                </a:lnTo>
                <a:lnTo>
                  <a:pt x="782820" y="415649"/>
                </a:lnTo>
                <a:close/>
              </a:path>
              <a:path w="2369185" h="420369">
                <a:moveTo>
                  <a:pt x="812684" y="131573"/>
                </a:moveTo>
                <a:lnTo>
                  <a:pt x="717661" y="131573"/>
                </a:lnTo>
                <a:lnTo>
                  <a:pt x="719231" y="130047"/>
                </a:lnTo>
                <a:lnTo>
                  <a:pt x="761682" y="110714"/>
                </a:lnTo>
                <a:lnTo>
                  <a:pt x="781285" y="107993"/>
                </a:lnTo>
                <a:lnTo>
                  <a:pt x="790401" y="108377"/>
                </a:lnTo>
                <a:lnTo>
                  <a:pt x="798656" y="109493"/>
                </a:lnTo>
                <a:lnTo>
                  <a:pt x="806243" y="111368"/>
                </a:lnTo>
                <a:lnTo>
                  <a:pt x="813097" y="113993"/>
                </a:lnTo>
                <a:lnTo>
                  <a:pt x="812684" y="131573"/>
                </a:lnTo>
                <a:close/>
              </a:path>
              <a:path w="2369185" h="420369">
                <a:moveTo>
                  <a:pt x="811004" y="203150"/>
                </a:moveTo>
                <a:lnTo>
                  <a:pt x="801386" y="201868"/>
                </a:lnTo>
                <a:lnTo>
                  <a:pt x="792622" y="200952"/>
                </a:lnTo>
                <a:lnTo>
                  <a:pt x="784712" y="200403"/>
                </a:lnTo>
                <a:lnTo>
                  <a:pt x="777657" y="200220"/>
                </a:lnTo>
                <a:lnTo>
                  <a:pt x="811073" y="200220"/>
                </a:lnTo>
                <a:lnTo>
                  <a:pt x="811004" y="203150"/>
                </a:lnTo>
                <a:close/>
              </a:path>
              <a:path w="2369185" h="420369">
                <a:moveTo>
                  <a:pt x="1803700" y="177896"/>
                </a:moveTo>
                <a:lnTo>
                  <a:pt x="1600829" y="177896"/>
                </a:lnTo>
                <a:lnTo>
                  <a:pt x="1592597" y="132271"/>
                </a:lnTo>
                <a:lnTo>
                  <a:pt x="1599957" y="124823"/>
                </a:lnTo>
                <a:lnTo>
                  <a:pt x="1608921" y="118109"/>
                </a:lnTo>
                <a:lnTo>
                  <a:pt x="1619491" y="112126"/>
                </a:lnTo>
                <a:lnTo>
                  <a:pt x="1631664" y="106877"/>
                </a:lnTo>
                <a:lnTo>
                  <a:pt x="1636583" y="85608"/>
                </a:lnTo>
                <a:lnTo>
                  <a:pt x="1644501" y="67565"/>
                </a:lnTo>
                <a:lnTo>
                  <a:pt x="1655419" y="52749"/>
                </a:lnTo>
                <a:lnTo>
                  <a:pt x="1669336" y="41160"/>
                </a:lnTo>
                <a:lnTo>
                  <a:pt x="1721938" y="41160"/>
                </a:lnTo>
                <a:lnTo>
                  <a:pt x="1721938" y="113155"/>
                </a:lnTo>
                <a:lnTo>
                  <a:pt x="1803700" y="113155"/>
                </a:lnTo>
                <a:lnTo>
                  <a:pt x="1803700" y="177896"/>
                </a:lnTo>
                <a:close/>
              </a:path>
              <a:path w="2369185" h="420369">
                <a:moveTo>
                  <a:pt x="966768" y="415649"/>
                </a:moveTo>
                <a:lnTo>
                  <a:pt x="820405" y="415649"/>
                </a:lnTo>
                <a:lnTo>
                  <a:pt x="813289" y="361094"/>
                </a:lnTo>
                <a:lnTo>
                  <a:pt x="819629" y="353786"/>
                </a:lnTo>
                <a:lnTo>
                  <a:pt x="827124" y="347455"/>
                </a:lnTo>
                <a:lnTo>
                  <a:pt x="835605" y="342205"/>
                </a:lnTo>
                <a:lnTo>
                  <a:pt x="845241" y="337932"/>
                </a:lnTo>
                <a:lnTo>
                  <a:pt x="845241" y="191011"/>
                </a:lnTo>
                <a:lnTo>
                  <a:pt x="837070" y="187497"/>
                </a:lnTo>
                <a:lnTo>
                  <a:pt x="829021" y="182535"/>
                </a:lnTo>
                <a:lnTo>
                  <a:pt x="821094" y="176125"/>
                </a:lnTo>
                <a:lnTo>
                  <a:pt x="813289" y="168268"/>
                </a:lnTo>
                <a:lnTo>
                  <a:pt x="820266" y="114551"/>
                </a:lnTo>
                <a:lnTo>
                  <a:pt x="838596" y="110949"/>
                </a:lnTo>
                <a:lnTo>
                  <a:pt x="855357" y="108377"/>
                </a:lnTo>
                <a:lnTo>
                  <a:pt x="870548" y="106833"/>
                </a:lnTo>
                <a:lnTo>
                  <a:pt x="884169" y="106319"/>
                </a:lnTo>
                <a:lnTo>
                  <a:pt x="896944" y="106423"/>
                </a:lnTo>
                <a:lnTo>
                  <a:pt x="909597" y="106737"/>
                </a:lnTo>
                <a:lnTo>
                  <a:pt x="922129" y="107260"/>
                </a:lnTo>
                <a:lnTo>
                  <a:pt x="934538" y="107993"/>
                </a:lnTo>
                <a:lnTo>
                  <a:pt x="934538" y="126550"/>
                </a:lnTo>
                <a:lnTo>
                  <a:pt x="1075664" y="126550"/>
                </a:lnTo>
                <a:lnTo>
                  <a:pt x="1085924" y="136596"/>
                </a:lnTo>
                <a:lnTo>
                  <a:pt x="1253139" y="136596"/>
                </a:lnTo>
                <a:lnTo>
                  <a:pt x="1256425" y="139665"/>
                </a:lnTo>
                <a:lnTo>
                  <a:pt x="1266863" y="158310"/>
                </a:lnTo>
                <a:lnTo>
                  <a:pt x="1274298" y="183058"/>
                </a:lnTo>
                <a:lnTo>
                  <a:pt x="1274893" y="187104"/>
                </a:lnTo>
                <a:lnTo>
                  <a:pt x="981140" y="187104"/>
                </a:lnTo>
                <a:lnTo>
                  <a:pt x="970527" y="187976"/>
                </a:lnTo>
                <a:lnTo>
                  <a:pt x="960455" y="190593"/>
                </a:lnTo>
                <a:lnTo>
                  <a:pt x="950923" y="194953"/>
                </a:lnTo>
                <a:lnTo>
                  <a:pt x="941933" y="201057"/>
                </a:lnTo>
                <a:lnTo>
                  <a:pt x="941933" y="338072"/>
                </a:lnTo>
                <a:lnTo>
                  <a:pt x="951037" y="342266"/>
                </a:lnTo>
                <a:lnTo>
                  <a:pt x="959416" y="347490"/>
                </a:lnTo>
                <a:lnTo>
                  <a:pt x="966943" y="353638"/>
                </a:lnTo>
                <a:lnTo>
                  <a:pt x="973745" y="360815"/>
                </a:lnTo>
                <a:lnTo>
                  <a:pt x="966768" y="415649"/>
                </a:lnTo>
                <a:close/>
              </a:path>
              <a:path w="2369185" h="420369">
                <a:moveTo>
                  <a:pt x="1075664" y="126550"/>
                </a:moveTo>
                <a:lnTo>
                  <a:pt x="934538" y="126550"/>
                </a:lnTo>
                <a:lnTo>
                  <a:pt x="935189" y="125992"/>
                </a:lnTo>
                <a:lnTo>
                  <a:pt x="978489" y="110714"/>
                </a:lnTo>
                <a:lnTo>
                  <a:pt x="997604" y="108551"/>
                </a:lnTo>
                <a:lnTo>
                  <a:pt x="1029233" y="110304"/>
                </a:lnTo>
                <a:lnTo>
                  <a:pt x="1054496" y="115562"/>
                </a:lnTo>
                <a:lnTo>
                  <a:pt x="1073393" y="124326"/>
                </a:lnTo>
                <a:lnTo>
                  <a:pt x="1075664" y="126550"/>
                </a:lnTo>
                <a:close/>
              </a:path>
              <a:path w="2369185" h="420369">
                <a:moveTo>
                  <a:pt x="1253139" y="136596"/>
                </a:moveTo>
                <a:lnTo>
                  <a:pt x="1085924" y="136596"/>
                </a:lnTo>
                <a:lnTo>
                  <a:pt x="1091078" y="132489"/>
                </a:lnTo>
                <a:lnTo>
                  <a:pt x="1131270" y="114202"/>
                </a:lnTo>
                <a:lnTo>
                  <a:pt x="1165593" y="108551"/>
                </a:lnTo>
                <a:lnTo>
                  <a:pt x="1196438" y="110496"/>
                </a:lnTo>
                <a:lnTo>
                  <a:pt x="1221857" y="116330"/>
                </a:lnTo>
                <a:lnTo>
                  <a:pt x="1241853" y="126053"/>
                </a:lnTo>
                <a:lnTo>
                  <a:pt x="1253139" y="136596"/>
                </a:lnTo>
                <a:close/>
              </a:path>
              <a:path w="2369185" h="420369">
                <a:moveTo>
                  <a:pt x="1399979" y="223660"/>
                </a:moveTo>
                <a:lnTo>
                  <a:pt x="1333286" y="223660"/>
                </a:lnTo>
                <a:lnTo>
                  <a:pt x="1327648" y="209899"/>
                </a:lnTo>
                <a:lnTo>
                  <a:pt x="1323658" y="195441"/>
                </a:lnTo>
                <a:lnTo>
                  <a:pt x="1321251" y="180050"/>
                </a:lnTo>
                <a:lnTo>
                  <a:pt x="1320449" y="163803"/>
                </a:lnTo>
                <a:lnTo>
                  <a:pt x="1320449" y="157943"/>
                </a:lnTo>
                <a:lnTo>
                  <a:pt x="1351311" y="126445"/>
                </a:lnTo>
                <a:lnTo>
                  <a:pt x="1412632" y="110539"/>
                </a:lnTo>
                <a:lnTo>
                  <a:pt x="1444209" y="108551"/>
                </a:lnTo>
                <a:lnTo>
                  <a:pt x="1473928" y="110147"/>
                </a:lnTo>
                <a:lnTo>
                  <a:pt x="1520390" y="122914"/>
                </a:lnTo>
                <a:lnTo>
                  <a:pt x="1549953" y="148787"/>
                </a:lnTo>
                <a:lnTo>
                  <a:pt x="1562870" y="183058"/>
                </a:lnTo>
                <a:lnTo>
                  <a:pt x="1419699" y="183058"/>
                </a:lnTo>
                <a:lnTo>
                  <a:pt x="1412676" y="183523"/>
                </a:lnTo>
                <a:lnTo>
                  <a:pt x="1409606" y="184453"/>
                </a:lnTo>
                <a:lnTo>
                  <a:pt x="1408586" y="194281"/>
                </a:lnTo>
                <a:lnTo>
                  <a:pt x="1406642" y="204092"/>
                </a:lnTo>
                <a:lnTo>
                  <a:pt x="1403773" y="213885"/>
                </a:lnTo>
                <a:lnTo>
                  <a:pt x="1399979" y="223660"/>
                </a:lnTo>
                <a:close/>
              </a:path>
              <a:path w="2369185" h="420369">
                <a:moveTo>
                  <a:pt x="1711055" y="415649"/>
                </a:moveTo>
                <a:lnTo>
                  <a:pt x="1669790" y="410067"/>
                </a:lnTo>
                <a:lnTo>
                  <a:pt x="1635606" y="380950"/>
                </a:lnTo>
                <a:lnTo>
                  <a:pt x="1625346" y="331793"/>
                </a:lnTo>
                <a:lnTo>
                  <a:pt x="1625246" y="177896"/>
                </a:lnTo>
                <a:lnTo>
                  <a:pt x="1721938" y="177896"/>
                </a:lnTo>
                <a:lnTo>
                  <a:pt x="1721938" y="324677"/>
                </a:lnTo>
                <a:lnTo>
                  <a:pt x="1723008" y="331747"/>
                </a:lnTo>
                <a:lnTo>
                  <a:pt x="1725147" y="335281"/>
                </a:lnTo>
                <a:lnTo>
                  <a:pt x="1727379" y="338816"/>
                </a:lnTo>
                <a:lnTo>
                  <a:pt x="1733937" y="340583"/>
                </a:lnTo>
                <a:lnTo>
                  <a:pt x="1793947" y="340583"/>
                </a:lnTo>
                <a:lnTo>
                  <a:pt x="1812630" y="388999"/>
                </a:lnTo>
                <a:lnTo>
                  <a:pt x="1786556" y="400658"/>
                </a:lnTo>
                <a:lnTo>
                  <a:pt x="1760935" y="408986"/>
                </a:lnTo>
                <a:lnTo>
                  <a:pt x="1735768" y="413983"/>
                </a:lnTo>
                <a:lnTo>
                  <a:pt x="1711055" y="415649"/>
                </a:lnTo>
                <a:close/>
              </a:path>
              <a:path w="2369185" h="420369">
                <a:moveTo>
                  <a:pt x="1407235" y="420253"/>
                </a:moveTo>
                <a:lnTo>
                  <a:pt x="1368690" y="414114"/>
                </a:lnTo>
                <a:lnTo>
                  <a:pt x="1322934" y="382319"/>
                </a:lnTo>
                <a:lnTo>
                  <a:pt x="1312006" y="361510"/>
                </a:lnTo>
                <a:lnTo>
                  <a:pt x="1312096" y="360815"/>
                </a:lnTo>
                <a:lnTo>
                  <a:pt x="1311636" y="360329"/>
                </a:lnTo>
                <a:lnTo>
                  <a:pt x="1308075" y="348972"/>
                </a:lnTo>
                <a:lnTo>
                  <a:pt x="1306321" y="330119"/>
                </a:lnTo>
                <a:lnTo>
                  <a:pt x="1306279" y="328305"/>
                </a:lnTo>
                <a:lnTo>
                  <a:pt x="1307970" y="309050"/>
                </a:lnTo>
                <a:lnTo>
                  <a:pt x="1334262" y="262588"/>
                </a:lnTo>
                <a:lnTo>
                  <a:pt x="1368725" y="244380"/>
                </a:lnTo>
                <a:lnTo>
                  <a:pt x="1415746" y="238311"/>
                </a:lnTo>
                <a:lnTo>
                  <a:pt x="1469603" y="238311"/>
                </a:lnTo>
                <a:lnTo>
                  <a:pt x="1469603" y="219195"/>
                </a:lnTo>
                <a:lnTo>
                  <a:pt x="1467170" y="203385"/>
                </a:lnTo>
                <a:lnTo>
                  <a:pt x="1459871" y="192092"/>
                </a:lnTo>
                <a:lnTo>
                  <a:pt x="1447706" y="185317"/>
                </a:lnTo>
                <a:lnTo>
                  <a:pt x="1430675" y="183058"/>
                </a:lnTo>
                <a:lnTo>
                  <a:pt x="1562870" y="183058"/>
                </a:lnTo>
                <a:lnTo>
                  <a:pt x="1564603" y="190226"/>
                </a:lnTo>
                <a:lnTo>
                  <a:pt x="1566434" y="216963"/>
                </a:lnTo>
                <a:lnTo>
                  <a:pt x="1566434" y="297888"/>
                </a:lnTo>
                <a:lnTo>
                  <a:pt x="1438070" y="297888"/>
                </a:lnTo>
                <a:lnTo>
                  <a:pt x="1423725" y="299336"/>
                </a:lnTo>
                <a:lnTo>
                  <a:pt x="1413478" y="303679"/>
                </a:lnTo>
                <a:lnTo>
                  <a:pt x="1407330" y="310917"/>
                </a:lnTo>
                <a:lnTo>
                  <a:pt x="1405281" y="321050"/>
                </a:lnTo>
                <a:lnTo>
                  <a:pt x="1405281" y="328305"/>
                </a:lnTo>
                <a:lnTo>
                  <a:pt x="1407421" y="334165"/>
                </a:lnTo>
                <a:lnTo>
                  <a:pt x="1411699" y="338630"/>
                </a:lnTo>
                <a:lnTo>
                  <a:pt x="1415978" y="343002"/>
                </a:lnTo>
                <a:lnTo>
                  <a:pt x="1422675" y="345188"/>
                </a:lnTo>
                <a:lnTo>
                  <a:pt x="1597828" y="345188"/>
                </a:lnTo>
                <a:lnTo>
                  <a:pt x="1597828" y="397371"/>
                </a:lnTo>
                <a:lnTo>
                  <a:pt x="1491788" y="397371"/>
                </a:lnTo>
                <a:lnTo>
                  <a:pt x="1480643" y="407382"/>
                </a:lnTo>
                <a:lnTo>
                  <a:pt x="1462836" y="414532"/>
                </a:lnTo>
                <a:lnTo>
                  <a:pt x="1438366" y="418823"/>
                </a:lnTo>
                <a:lnTo>
                  <a:pt x="1407235" y="420253"/>
                </a:lnTo>
                <a:close/>
              </a:path>
              <a:path w="2369185" h="420369">
                <a:moveTo>
                  <a:pt x="1136991" y="415649"/>
                </a:moveTo>
                <a:lnTo>
                  <a:pt x="990767" y="415649"/>
                </a:lnTo>
                <a:lnTo>
                  <a:pt x="983651" y="361094"/>
                </a:lnTo>
                <a:lnTo>
                  <a:pt x="989930" y="353786"/>
                </a:lnTo>
                <a:lnTo>
                  <a:pt x="997381" y="347455"/>
                </a:lnTo>
                <a:lnTo>
                  <a:pt x="1005836" y="342205"/>
                </a:lnTo>
                <a:lnTo>
                  <a:pt x="1015463" y="337932"/>
                </a:lnTo>
                <a:lnTo>
                  <a:pt x="1015463" y="230637"/>
                </a:lnTo>
                <a:lnTo>
                  <a:pt x="1005077" y="191421"/>
                </a:lnTo>
                <a:lnTo>
                  <a:pt x="981140" y="187104"/>
                </a:lnTo>
                <a:lnTo>
                  <a:pt x="1148850" y="187104"/>
                </a:lnTo>
                <a:lnTo>
                  <a:pt x="1138203" y="187976"/>
                </a:lnTo>
                <a:lnTo>
                  <a:pt x="1128166" y="190593"/>
                </a:lnTo>
                <a:lnTo>
                  <a:pt x="1118739" y="194953"/>
                </a:lnTo>
                <a:lnTo>
                  <a:pt x="1109922" y="201057"/>
                </a:lnTo>
                <a:lnTo>
                  <a:pt x="1110965" y="209978"/>
                </a:lnTo>
                <a:lnTo>
                  <a:pt x="1111701" y="221219"/>
                </a:lnTo>
                <a:lnTo>
                  <a:pt x="1112146" y="235014"/>
                </a:lnTo>
                <a:lnTo>
                  <a:pt x="1112231" y="244380"/>
                </a:lnTo>
                <a:lnTo>
                  <a:pt x="1112294" y="338072"/>
                </a:lnTo>
                <a:lnTo>
                  <a:pt x="1121398" y="342266"/>
                </a:lnTo>
                <a:lnTo>
                  <a:pt x="1129778" y="347490"/>
                </a:lnTo>
                <a:lnTo>
                  <a:pt x="1137304" y="353638"/>
                </a:lnTo>
                <a:lnTo>
                  <a:pt x="1144106" y="360815"/>
                </a:lnTo>
                <a:lnTo>
                  <a:pt x="1136991" y="415649"/>
                </a:lnTo>
                <a:close/>
              </a:path>
              <a:path w="2369185" h="420369">
                <a:moveTo>
                  <a:pt x="1304980" y="415649"/>
                </a:moveTo>
                <a:lnTo>
                  <a:pt x="1158757" y="415649"/>
                </a:lnTo>
                <a:lnTo>
                  <a:pt x="1151641" y="361094"/>
                </a:lnTo>
                <a:lnTo>
                  <a:pt x="1157981" y="353786"/>
                </a:lnTo>
                <a:lnTo>
                  <a:pt x="1165475" y="347455"/>
                </a:lnTo>
                <a:lnTo>
                  <a:pt x="1173956" y="342205"/>
                </a:lnTo>
                <a:lnTo>
                  <a:pt x="1183592" y="337932"/>
                </a:lnTo>
                <a:lnTo>
                  <a:pt x="1183592" y="230637"/>
                </a:lnTo>
                <a:lnTo>
                  <a:pt x="1173049" y="191421"/>
                </a:lnTo>
                <a:lnTo>
                  <a:pt x="1148850" y="187104"/>
                </a:lnTo>
                <a:lnTo>
                  <a:pt x="1274893" y="187104"/>
                </a:lnTo>
                <a:lnTo>
                  <a:pt x="1278793" y="214120"/>
                </a:lnTo>
                <a:lnTo>
                  <a:pt x="1280284" y="251286"/>
                </a:lnTo>
                <a:lnTo>
                  <a:pt x="1280284" y="338072"/>
                </a:lnTo>
                <a:lnTo>
                  <a:pt x="1289388" y="342266"/>
                </a:lnTo>
                <a:lnTo>
                  <a:pt x="1297768" y="347490"/>
                </a:lnTo>
                <a:lnTo>
                  <a:pt x="1305294" y="353638"/>
                </a:lnTo>
                <a:lnTo>
                  <a:pt x="1311636" y="360329"/>
                </a:lnTo>
                <a:lnTo>
                  <a:pt x="1312006" y="361510"/>
                </a:lnTo>
                <a:lnTo>
                  <a:pt x="1304980" y="415649"/>
                </a:lnTo>
                <a:close/>
              </a:path>
              <a:path w="2369185" h="420369">
                <a:moveTo>
                  <a:pt x="1597828" y="345188"/>
                </a:moveTo>
                <a:lnTo>
                  <a:pt x="1431791" y="345188"/>
                </a:lnTo>
                <a:lnTo>
                  <a:pt x="1443782" y="344420"/>
                </a:lnTo>
                <a:lnTo>
                  <a:pt x="1454081" y="342118"/>
                </a:lnTo>
                <a:lnTo>
                  <a:pt x="1462688" y="338281"/>
                </a:lnTo>
                <a:lnTo>
                  <a:pt x="1469603" y="332909"/>
                </a:lnTo>
                <a:lnTo>
                  <a:pt x="1469603" y="297888"/>
                </a:lnTo>
                <a:lnTo>
                  <a:pt x="1566434" y="297888"/>
                </a:lnTo>
                <a:lnTo>
                  <a:pt x="1566434" y="331793"/>
                </a:lnTo>
                <a:lnTo>
                  <a:pt x="1573785" y="333607"/>
                </a:lnTo>
                <a:lnTo>
                  <a:pt x="1581468" y="336119"/>
                </a:lnTo>
                <a:lnTo>
                  <a:pt x="1589482" y="339328"/>
                </a:lnTo>
                <a:lnTo>
                  <a:pt x="1597828" y="343234"/>
                </a:lnTo>
                <a:lnTo>
                  <a:pt x="1597828" y="345188"/>
                </a:lnTo>
                <a:close/>
              </a:path>
              <a:path w="2369185" h="420369">
                <a:moveTo>
                  <a:pt x="1793947" y="340583"/>
                </a:moveTo>
                <a:lnTo>
                  <a:pt x="1744820" y="340583"/>
                </a:lnTo>
                <a:lnTo>
                  <a:pt x="1753750" y="339903"/>
                </a:lnTo>
                <a:lnTo>
                  <a:pt x="1764214" y="337863"/>
                </a:lnTo>
                <a:lnTo>
                  <a:pt x="1776214" y="334462"/>
                </a:lnTo>
                <a:lnTo>
                  <a:pt x="1789748" y="329700"/>
                </a:lnTo>
                <a:lnTo>
                  <a:pt x="1793947" y="340583"/>
                </a:lnTo>
                <a:close/>
              </a:path>
              <a:path w="2369185" h="420369">
                <a:moveTo>
                  <a:pt x="1312006" y="361510"/>
                </a:moveTo>
                <a:lnTo>
                  <a:pt x="1311636" y="360329"/>
                </a:lnTo>
                <a:lnTo>
                  <a:pt x="1312096" y="360815"/>
                </a:lnTo>
                <a:lnTo>
                  <a:pt x="1312006" y="361510"/>
                </a:lnTo>
                <a:close/>
              </a:path>
              <a:path w="2369185" h="420369">
                <a:moveTo>
                  <a:pt x="1500299" y="420253"/>
                </a:moveTo>
                <a:lnTo>
                  <a:pt x="1494904" y="406207"/>
                </a:lnTo>
                <a:lnTo>
                  <a:pt x="1492067" y="398580"/>
                </a:lnTo>
                <a:lnTo>
                  <a:pt x="1491788" y="397371"/>
                </a:lnTo>
                <a:lnTo>
                  <a:pt x="1597828" y="397371"/>
                </a:lnTo>
                <a:lnTo>
                  <a:pt x="1597828" y="403370"/>
                </a:lnTo>
                <a:lnTo>
                  <a:pt x="1578337" y="410756"/>
                </a:lnTo>
                <a:lnTo>
                  <a:pt x="1555586" y="416032"/>
                </a:lnTo>
                <a:lnTo>
                  <a:pt x="1529573" y="419198"/>
                </a:lnTo>
                <a:lnTo>
                  <a:pt x="1500299" y="420253"/>
                </a:lnTo>
                <a:close/>
              </a:path>
              <a:path w="2369185" h="420369">
                <a:moveTo>
                  <a:pt x="2031910" y="130178"/>
                </a:moveTo>
                <a:lnTo>
                  <a:pt x="1971495" y="126829"/>
                </a:lnTo>
                <a:lnTo>
                  <a:pt x="1957525" y="77384"/>
                </a:lnTo>
                <a:lnTo>
                  <a:pt x="1956147" y="55391"/>
                </a:lnTo>
                <a:lnTo>
                  <a:pt x="1956147" y="48415"/>
                </a:lnTo>
                <a:lnTo>
                  <a:pt x="1987095" y="20562"/>
                </a:lnTo>
                <a:lnTo>
                  <a:pt x="2055812" y="2284"/>
                </a:lnTo>
                <a:lnTo>
                  <a:pt x="2094696" y="0"/>
                </a:lnTo>
                <a:lnTo>
                  <a:pt x="2152382" y="6775"/>
                </a:lnTo>
                <a:lnTo>
                  <a:pt x="2193586" y="27102"/>
                </a:lnTo>
                <a:lnTo>
                  <a:pt x="2218308" y="60981"/>
                </a:lnTo>
                <a:lnTo>
                  <a:pt x="2219349" y="66972"/>
                </a:lnTo>
                <a:lnTo>
                  <a:pt x="2084651" y="66972"/>
                </a:lnTo>
                <a:lnTo>
                  <a:pt x="2073471" y="67295"/>
                </a:lnTo>
                <a:lnTo>
                  <a:pt x="2063652" y="68263"/>
                </a:lnTo>
                <a:lnTo>
                  <a:pt x="2055193" y="69876"/>
                </a:lnTo>
                <a:lnTo>
                  <a:pt x="2048095" y="72135"/>
                </a:lnTo>
                <a:lnTo>
                  <a:pt x="2045304" y="90413"/>
                </a:lnTo>
                <a:lnTo>
                  <a:pt x="2041676" y="106179"/>
                </a:lnTo>
                <a:lnTo>
                  <a:pt x="2037212" y="119434"/>
                </a:lnTo>
                <a:lnTo>
                  <a:pt x="2031910" y="130178"/>
                </a:lnTo>
                <a:close/>
              </a:path>
              <a:path w="2369185" h="420369">
                <a:moveTo>
                  <a:pt x="2232688" y="415649"/>
                </a:moveTo>
                <a:lnTo>
                  <a:pt x="1956844" y="415649"/>
                </a:lnTo>
                <a:lnTo>
                  <a:pt x="1941078" y="333886"/>
                </a:lnTo>
                <a:lnTo>
                  <a:pt x="2086325" y="176361"/>
                </a:lnTo>
                <a:lnTo>
                  <a:pt x="2102867" y="156173"/>
                </a:lnTo>
                <a:lnTo>
                  <a:pt x="2114684" y="136491"/>
                </a:lnTo>
                <a:lnTo>
                  <a:pt x="2121773" y="117315"/>
                </a:lnTo>
                <a:lnTo>
                  <a:pt x="2124137" y="98645"/>
                </a:lnTo>
                <a:lnTo>
                  <a:pt x="2123648" y="90796"/>
                </a:lnTo>
                <a:lnTo>
                  <a:pt x="2084651" y="66972"/>
                </a:lnTo>
                <a:lnTo>
                  <a:pt x="2219349" y="66972"/>
                </a:lnTo>
                <a:lnTo>
                  <a:pt x="2226549" y="108411"/>
                </a:lnTo>
                <a:lnTo>
                  <a:pt x="2225825" y="120271"/>
                </a:lnTo>
                <a:lnTo>
                  <a:pt x="2223654" y="132410"/>
                </a:lnTo>
                <a:lnTo>
                  <a:pt x="2208995" y="169916"/>
                </a:lnTo>
                <a:lnTo>
                  <a:pt x="2188040" y="201755"/>
                </a:lnTo>
                <a:lnTo>
                  <a:pt x="2105161" y="301237"/>
                </a:lnTo>
                <a:lnTo>
                  <a:pt x="2072302" y="334252"/>
                </a:lnTo>
                <a:lnTo>
                  <a:pt x="2052839" y="343513"/>
                </a:lnTo>
                <a:lnTo>
                  <a:pt x="2055210" y="348815"/>
                </a:lnTo>
                <a:lnTo>
                  <a:pt x="2237596" y="348815"/>
                </a:lnTo>
                <a:lnTo>
                  <a:pt x="2238548" y="371279"/>
                </a:lnTo>
                <a:lnTo>
                  <a:pt x="2238182" y="381901"/>
                </a:lnTo>
                <a:lnTo>
                  <a:pt x="2237083" y="392836"/>
                </a:lnTo>
                <a:lnTo>
                  <a:pt x="2235252" y="404085"/>
                </a:lnTo>
                <a:lnTo>
                  <a:pt x="2232688" y="415649"/>
                </a:lnTo>
                <a:close/>
              </a:path>
              <a:path w="2369185" h="420369">
                <a:moveTo>
                  <a:pt x="2237596" y="348815"/>
                </a:moveTo>
                <a:lnTo>
                  <a:pt x="2055210" y="348815"/>
                </a:lnTo>
                <a:lnTo>
                  <a:pt x="2059675" y="345048"/>
                </a:lnTo>
                <a:lnTo>
                  <a:pt x="2063499" y="341779"/>
                </a:lnTo>
                <a:lnTo>
                  <a:pt x="2063722" y="341743"/>
                </a:lnTo>
                <a:lnTo>
                  <a:pt x="2075860" y="340479"/>
                </a:lnTo>
                <a:lnTo>
                  <a:pt x="2089255" y="339720"/>
                </a:lnTo>
                <a:lnTo>
                  <a:pt x="2103905" y="339467"/>
                </a:lnTo>
                <a:lnTo>
                  <a:pt x="2141717" y="339467"/>
                </a:lnTo>
                <a:lnTo>
                  <a:pt x="2143984" y="326700"/>
                </a:lnTo>
                <a:lnTo>
                  <a:pt x="2147577" y="314213"/>
                </a:lnTo>
                <a:lnTo>
                  <a:pt x="2152495" y="302004"/>
                </a:lnTo>
                <a:lnTo>
                  <a:pt x="2158739" y="290075"/>
                </a:lnTo>
                <a:lnTo>
                  <a:pt x="2222642" y="293982"/>
                </a:lnTo>
                <a:lnTo>
                  <a:pt x="2229601" y="309172"/>
                </a:lnTo>
                <a:lnTo>
                  <a:pt x="2234572" y="327119"/>
                </a:lnTo>
                <a:lnTo>
                  <a:pt x="2237554" y="347821"/>
                </a:lnTo>
                <a:lnTo>
                  <a:pt x="2237596" y="348815"/>
                </a:lnTo>
                <a:close/>
              </a:path>
              <a:path w="2369185" h="420369">
                <a:moveTo>
                  <a:pt x="2055210" y="348815"/>
                </a:moveTo>
                <a:lnTo>
                  <a:pt x="2052839" y="343513"/>
                </a:lnTo>
                <a:lnTo>
                  <a:pt x="2063499" y="341779"/>
                </a:lnTo>
                <a:lnTo>
                  <a:pt x="2059675" y="345048"/>
                </a:lnTo>
                <a:lnTo>
                  <a:pt x="2055210" y="348815"/>
                </a:lnTo>
                <a:close/>
              </a:path>
              <a:path w="2369185" h="420369">
                <a:moveTo>
                  <a:pt x="2315223" y="375604"/>
                </a:moveTo>
                <a:lnTo>
                  <a:pt x="2291721" y="372422"/>
                </a:lnTo>
                <a:lnTo>
                  <a:pt x="2274934" y="362873"/>
                </a:lnTo>
                <a:lnTo>
                  <a:pt x="2264862" y="346958"/>
                </a:lnTo>
                <a:lnTo>
                  <a:pt x="2261505" y="324677"/>
                </a:lnTo>
                <a:lnTo>
                  <a:pt x="2264862" y="302397"/>
                </a:lnTo>
                <a:lnTo>
                  <a:pt x="2274934" y="286482"/>
                </a:lnTo>
                <a:lnTo>
                  <a:pt x="2291721" y="276933"/>
                </a:lnTo>
                <a:lnTo>
                  <a:pt x="2315223" y="273750"/>
                </a:lnTo>
                <a:lnTo>
                  <a:pt x="2338785" y="276933"/>
                </a:lnTo>
                <a:lnTo>
                  <a:pt x="2355615" y="286482"/>
                </a:lnTo>
                <a:lnTo>
                  <a:pt x="2365714" y="302397"/>
                </a:lnTo>
                <a:lnTo>
                  <a:pt x="2369080" y="324677"/>
                </a:lnTo>
                <a:lnTo>
                  <a:pt x="2365714" y="346958"/>
                </a:lnTo>
                <a:lnTo>
                  <a:pt x="2355615" y="362873"/>
                </a:lnTo>
                <a:lnTo>
                  <a:pt x="2338785" y="372422"/>
                </a:lnTo>
                <a:lnTo>
                  <a:pt x="2315223" y="375604"/>
                </a:lnTo>
                <a:close/>
              </a:path>
              <a:path w="2369185" h="420369">
                <a:moveTo>
                  <a:pt x="2315223" y="246543"/>
                </a:moveTo>
                <a:lnTo>
                  <a:pt x="2291721" y="243360"/>
                </a:lnTo>
                <a:lnTo>
                  <a:pt x="2274934" y="233811"/>
                </a:lnTo>
                <a:lnTo>
                  <a:pt x="2264862" y="217896"/>
                </a:lnTo>
                <a:lnTo>
                  <a:pt x="2261505" y="195615"/>
                </a:lnTo>
                <a:lnTo>
                  <a:pt x="2264862" y="173274"/>
                </a:lnTo>
                <a:lnTo>
                  <a:pt x="2274934" y="157315"/>
                </a:lnTo>
                <a:lnTo>
                  <a:pt x="2291721" y="147740"/>
                </a:lnTo>
                <a:lnTo>
                  <a:pt x="2315223" y="144549"/>
                </a:lnTo>
                <a:lnTo>
                  <a:pt x="2338785" y="147740"/>
                </a:lnTo>
                <a:lnTo>
                  <a:pt x="2355615" y="157315"/>
                </a:lnTo>
                <a:lnTo>
                  <a:pt x="2365714" y="173274"/>
                </a:lnTo>
                <a:lnTo>
                  <a:pt x="2369080" y="195615"/>
                </a:lnTo>
                <a:lnTo>
                  <a:pt x="2365714" y="217896"/>
                </a:lnTo>
                <a:lnTo>
                  <a:pt x="2355615" y="233811"/>
                </a:lnTo>
                <a:lnTo>
                  <a:pt x="2338785" y="243360"/>
                </a:lnTo>
                <a:lnTo>
                  <a:pt x="2315223" y="246543"/>
                </a:lnTo>
                <a:close/>
              </a:path>
            </a:pathLst>
          </a:custGeom>
          <a:solidFill>
            <a:srgbClr val="F149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627624" y="399739"/>
            <a:ext cx="459486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55">
                <a:latin typeface="Cambria"/>
                <a:cs typeface="Cambria"/>
              </a:rPr>
              <a:t>Customer</a:t>
            </a:r>
            <a:r>
              <a:rPr dirty="0" sz="3500" spc="80">
                <a:latin typeface="Cambria"/>
                <a:cs typeface="Cambria"/>
              </a:rPr>
              <a:t> </a:t>
            </a:r>
            <a:r>
              <a:rPr dirty="0" sz="3500" spc="40">
                <a:latin typeface="Cambria"/>
                <a:cs typeface="Cambria"/>
              </a:rPr>
              <a:t>Testimonials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42916" y="1183963"/>
            <a:ext cx="414655" cy="562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50">
                <a:solidFill>
                  <a:srgbClr val="C1408A"/>
                </a:solidFill>
                <a:latin typeface="Segoe UI Symbol"/>
                <a:cs typeface="Segoe UI Symbol"/>
              </a:rPr>
              <a:t>❖</a:t>
            </a:r>
            <a:endParaRPr sz="3500">
              <a:latin typeface="Segoe UI Symbol"/>
              <a:cs typeface="Segoe UI Symbo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2701" y="1329093"/>
            <a:ext cx="2429659" cy="31862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021115" y="1212538"/>
            <a:ext cx="294449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Cambria"/>
                <a:cs typeface="Cambria"/>
              </a:rPr>
              <a:t>Share</a:t>
            </a:r>
            <a:r>
              <a:rPr dirty="0" sz="3300" spc="165">
                <a:latin typeface="Cambria"/>
                <a:cs typeface="Cambria"/>
              </a:rPr>
              <a:t> </a:t>
            </a:r>
            <a:r>
              <a:rPr dirty="0" sz="3300" spc="55">
                <a:latin typeface="Cambria"/>
                <a:cs typeface="Cambria"/>
              </a:rPr>
              <a:t>authentic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30216" y="1720538"/>
            <a:ext cx="7933690" cy="15443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dirty="0" sz="3300" spc="55">
                <a:latin typeface="Cambria"/>
                <a:cs typeface="Cambria"/>
              </a:rPr>
              <a:t>testimonials</a:t>
            </a:r>
            <a:r>
              <a:rPr dirty="0" sz="3300" spc="70">
                <a:latin typeface="Cambria"/>
                <a:cs typeface="Cambria"/>
              </a:rPr>
              <a:t> from</a:t>
            </a:r>
            <a:r>
              <a:rPr dirty="0" sz="3300" spc="65">
                <a:latin typeface="Cambria"/>
                <a:cs typeface="Cambria"/>
              </a:rPr>
              <a:t> </a:t>
            </a:r>
            <a:r>
              <a:rPr dirty="0" sz="3300" spc="85">
                <a:latin typeface="Cambria"/>
                <a:cs typeface="Cambria"/>
              </a:rPr>
              <a:t>satisfied</a:t>
            </a:r>
            <a:r>
              <a:rPr dirty="0" sz="3300" spc="2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customers</a:t>
            </a:r>
            <a:r>
              <a:rPr dirty="0" sz="3300" spc="75">
                <a:latin typeface="Cambria"/>
                <a:cs typeface="Cambria"/>
              </a:rPr>
              <a:t> </a:t>
            </a:r>
            <a:r>
              <a:rPr dirty="0" sz="3300" spc="25">
                <a:latin typeface="Cambria"/>
                <a:cs typeface="Cambria"/>
              </a:rPr>
              <a:t>who </a:t>
            </a:r>
            <a:r>
              <a:rPr dirty="0" sz="3300" spc="65">
                <a:latin typeface="Cambria"/>
                <a:cs typeface="Cambria"/>
              </a:rPr>
              <a:t>have</a:t>
            </a:r>
            <a:r>
              <a:rPr dirty="0" sz="3300" spc="55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experienced</a:t>
            </a:r>
            <a:r>
              <a:rPr dirty="0" sz="3300" spc="2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the</a:t>
            </a:r>
            <a:r>
              <a:rPr dirty="0" sz="3300" spc="60">
                <a:latin typeface="Cambria"/>
                <a:cs typeface="Cambria"/>
              </a:rPr>
              <a:t> </a:t>
            </a:r>
            <a:r>
              <a:rPr dirty="0" sz="3300" spc="65">
                <a:latin typeface="Cambria"/>
                <a:cs typeface="Cambria"/>
              </a:rPr>
              <a:t>quality</a:t>
            </a:r>
            <a:r>
              <a:rPr dirty="0" sz="3300" spc="80">
                <a:latin typeface="Cambria"/>
                <a:cs typeface="Cambria"/>
              </a:rPr>
              <a:t> </a:t>
            </a:r>
            <a:r>
              <a:rPr dirty="0" sz="3300" spc="95">
                <a:latin typeface="Cambria"/>
                <a:cs typeface="Cambria"/>
              </a:rPr>
              <a:t>of</a:t>
            </a:r>
            <a:r>
              <a:rPr dirty="0" sz="3300" spc="100">
                <a:latin typeface="Cambria"/>
                <a:cs typeface="Cambria"/>
              </a:rPr>
              <a:t> </a:t>
            </a:r>
            <a:r>
              <a:rPr dirty="0" sz="3300" spc="-10">
                <a:latin typeface="Cambria"/>
                <a:cs typeface="Cambria"/>
              </a:rPr>
              <a:t>Mother </a:t>
            </a:r>
            <a:r>
              <a:rPr dirty="0" sz="3300">
                <a:latin typeface="Cambria"/>
                <a:cs typeface="Cambria"/>
              </a:rPr>
              <a:t>Dairy</a:t>
            </a:r>
            <a:r>
              <a:rPr dirty="0" sz="3300" spc="175">
                <a:latin typeface="Cambria"/>
                <a:cs typeface="Cambria"/>
              </a:rPr>
              <a:t> </a:t>
            </a:r>
            <a:r>
              <a:rPr dirty="0" sz="3300" spc="-10">
                <a:latin typeface="Cambria"/>
                <a:cs typeface="Cambria"/>
              </a:rPr>
              <a:t>products.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42916" y="3263588"/>
            <a:ext cx="43942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80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3750">
              <a:latin typeface="Segoe UI Symbol"/>
              <a:cs typeface="Segoe UI Symbo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540389" y="3381426"/>
            <a:ext cx="1804035" cy="470534"/>
          </a:xfrm>
          <a:custGeom>
            <a:avLst/>
            <a:gdLst/>
            <a:ahLst/>
            <a:cxnLst/>
            <a:rect l="l" t="t" r="r" b="b"/>
            <a:pathLst>
              <a:path w="1804035" h="470535">
                <a:moveTo>
                  <a:pt x="140149" y="375102"/>
                </a:moveTo>
                <a:lnTo>
                  <a:pt x="76665" y="364491"/>
                </a:lnTo>
                <a:lnTo>
                  <a:pt x="33253" y="332658"/>
                </a:lnTo>
                <a:lnTo>
                  <a:pt x="8313" y="277306"/>
                </a:lnTo>
                <a:lnTo>
                  <a:pt x="0" y="196378"/>
                </a:lnTo>
                <a:lnTo>
                  <a:pt x="2554" y="152461"/>
                </a:lnTo>
                <a:lnTo>
                  <a:pt x="10217" y="114544"/>
                </a:lnTo>
                <a:lnTo>
                  <a:pt x="40871" y="56712"/>
                </a:lnTo>
                <a:lnTo>
                  <a:pt x="89936" y="22340"/>
                </a:lnTo>
                <a:lnTo>
                  <a:pt x="155385" y="10883"/>
                </a:lnTo>
                <a:lnTo>
                  <a:pt x="184498" y="13029"/>
                </a:lnTo>
                <a:lnTo>
                  <a:pt x="213307" y="19468"/>
                </a:lnTo>
                <a:lnTo>
                  <a:pt x="241815" y="30200"/>
                </a:lnTo>
                <a:lnTo>
                  <a:pt x="270020" y="45225"/>
                </a:lnTo>
                <a:lnTo>
                  <a:pt x="270020" y="61066"/>
                </a:lnTo>
                <a:lnTo>
                  <a:pt x="269793" y="66197"/>
                </a:lnTo>
                <a:lnTo>
                  <a:pt x="269113" y="72886"/>
                </a:lnTo>
                <a:lnTo>
                  <a:pt x="267939" y="81381"/>
                </a:lnTo>
                <a:lnTo>
                  <a:pt x="148976" y="81381"/>
                </a:lnTo>
                <a:lnTo>
                  <a:pt x="136091" y="82839"/>
                </a:lnTo>
                <a:lnTo>
                  <a:pt x="98075" y="118761"/>
                </a:lnTo>
                <a:lnTo>
                  <a:pt x="89792" y="161447"/>
                </a:lnTo>
                <a:lnTo>
                  <a:pt x="88757" y="190090"/>
                </a:lnTo>
                <a:lnTo>
                  <a:pt x="89747" y="218809"/>
                </a:lnTo>
                <a:lnTo>
                  <a:pt x="97667" y="262100"/>
                </a:lnTo>
                <a:lnTo>
                  <a:pt x="124278" y="294991"/>
                </a:lnTo>
                <a:lnTo>
                  <a:pt x="151395" y="301097"/>
                </a:lnTo>
                <a:lnTo>
                  <a:pt x="257795" y="301097"/>
                </a:lnTo>
                <a:lnTo>
                  <a:pt x="273406" y="339672"/>
                </a:lnTo>
                <a:lnTo>
                  <a:pt x="242722" y="355173"/>
                </a:lnTo>
                <a:lnTo>
                  <a:pt x="210284" y="366245"/>
                </a:lnTo>
                <a:lnTo>
                  <a:pt x="176093" y="372888"/>
                </a:lnTo>
                <a:lnTo>
                  <a:pt x="140149" y="375102"/>
                </a:lnTo>
                <a:close/>
              </a:path>
              <a:path w="1804035" h="470535">
                <a:moveTo>
                  <a:pt x="253937" y="129871"/>
                </a:moveTo>
                <a:lnTo>
                  <a:pt x="198071" y="129871"/>
                </a:lnTo>
                <a:lnTo>
                  <a:pt x="193627" y="120204"/>
                </a:lnTo>
                <a:lnTo>
                  <a:pt x="190090" y="109586"/>
                </a:lnTo>
                <a:lnTo>
                  <a:pt x="187460" y="98015"/>
                </a:lnTo>
                <a:lnTo>
                  <a:pt x="185737" y="85492"/>
                </a:lnTo>
                <a:lnTo>
                  <a:pt x="179857" y="83693"/>
                </a:lnTo>
                <a:lnTo>
                  <a:pt x="171770" y="82408"/>
                </a:lnTo>
                <a:lnTo>
                  <a:pt x="161477" y="81638"/>
                </a:lnTo>
                <a:lnTo>
                  <a:pt x="148976" y="81381"/>
                </a:lnTo>
                <a:lnTo>
                  <a:pt x="267939" y="81381"/>
                </a:lnTo>
                <a:lnTo>
                  <a:pt x="266393" y="90934"/>
                </a:lnTo>
                <a:lnTo>
                  <a:pt x="264299" y="101303"/>
                </a:lnTo>
                <a:lnTo>
                  <a:pt x="261525" y="111249"/>
                </a:lnTo>
                <a:lnTo>
                  <a:pt x="258072" y="120771"/>
                </a:lnTo>
                <a:lnTo>
                  <a:pt x="253937" y="129871"/>
                </a:lnTo>
                <a:close/>
              </a:path>
              <a:path w="1804035" h="470535">
                <a:moveTo>
                  <a:pt x="257795" y="301097"/>
                </a:moveTo>
                <a:lnTo>
                  <a:pt x="151395" y="301097"/>
                </a:lnTo>
                <a:lnTo>
                  <a:pt x="176955" y="299979"/>
                </a:lnTo>
                <a:lnTo>
                  <a:pt x="202001" y="296623"/>
                </a:lnTo>
                <a:lnTo>
                  <a:pt x="226533" y="291031"/>
                </a:lnTo>
                <a:lnTo>
                  <a:pt x="250552" y="283201"/>
                </a:lnTo>
                <a:lnTo>
                  <a:pt x="257795" y="301097"/>
                </a:lnTo>
                <a:close/>
              </a:path>
              <a:path w="1804035" h="470535">
                <a:moveTo>
                  <a:pt x="668833" y="470148"/>
                </a:moveTo>
                <a:lnTo>
                  <a:pt x="531707" y="470148"/>
                </a:lnTo>
                <a:lnTo>
                  <a:pt x="525540" y="422867"/>
                </a:lnTo>
                <a:lnTo>
                  <a:pt x="530853" y="416730"/>
                </a:lnTo>
                <a:lnTo>
                  <a:pt x="537239" y="411379"/>
                </a:lnTo>
                <a:lnTo>
                  <a:pt x="544698" y="406814"/>
                </a:lnTo>
                <a:lnTo>
                  <a:pt x="553231" y="403035"/>
                </a:lnTo>
                <a:lnTo>
                  <a:pt x="553231" y="176426"/>
                </a:lnTo>
                <a:lnTo>
                  <a:pt x="546149" y="173380"/>
                </a:lnTo>
                <a:lnTo>
                  <a:pt x="539174" y="169080"/>
                </a:lnTo>
                <a:lnTo>
                  <a:pt x="532304" y="163525"/>
                </a:lnTo>
                <a:lnTo>
                  <a:pt x="525540" y="156716"/>
                </a:lnTo>
                <a:lnTo>
                  <a:pt x="531586" y="110160"/>
                </a:lnTo>
                <a:lnTo>
                  <a:pt x="547472" y="107039"/>
                </a:lnTo>
                <a:lnTo>
                  <a:pt x="561998" y="104809"/>
                </a:lnTo>
                <a:lnTo>
                  <a:pt x="575163" y="103472"/>
                </a:lnTo>
                <a:lnTo>
                  <a:pt x="586968" y="103026"/>
                </a:lnTo>
                <a:lnTo>
                  <a:pt x="598040" y="103117"/>
                </a:lnTo>
                <a:lnTo>
                  <a:pt x="609007" y="103389"/>
                </a:lnTo>
                <a:lnTo>
                  <a:pt x="619867" y="103842"/>
                </a:lnTo>
                <a:lnTo>
                  <a:pt x="630621" y="104477"/>
                </a:lnTo>
                <a:lnTo>
                  <a:pt x="630621" y="121527"/>
                </a:lnTo>
                <a:lnTo>
                  <a:pt x="756310" y="121527"/>
                </a:lnTo>
                <a:lnTo>
                  <a:pt x="757485" y="122169"/>
                </a:lnTo>
                <a:lnTo>
                  <a:pt x="771376" y="135554"/>
                </a:lnTo>
                <a:lnTo>
                  <a:pt x="781956" y="153216"/>
                </a:lnTo>
                <a:lnTo>
                  <a:pt x="788973" y="174008"/>
                </a:lnTo>
                <a:lnTo>
                  <a:pt x="680321" y="174008"/>
                </a:lnTo>
                <a:lnTo>
                  <a:pt x="666687" y="174703"/>
                </a:lnTo>
                <a:lnTo>
                  <a:pt x="654927" y="176789"/>
                </a:lnTo>
                <a:lnTo>
                  <a:pt x="645042" y="180265"/>
                </a:lnTo>
                <a:lnTo>
                  <a:pt x="637030" y="185132"/>
                </a:lnTo>
                <a:lnTo>
                  <a:pt x="637030" y="307748"/>
                </a:lnTo>
                <a:lnTo>
                  <a:pt x="642086" y="308753"/>
                </a:lnTo>
                <a:lnTo>
                  <a:pt x="648186" y="309471"/>
                </a:lnTo>
                <a:lnTo>
                  <a:pt x="655328" y="309902"/>
                </a:lnTo>
                <a:lnTo>
                  <a:pt x="663512" y="310046"/>
                </a:lnTo>
                <a:lnTo>
                  <a:pt x="779754" y="310046"/>
                </a:lnTo>
                <a:lnTo>
                  <a:pt x="778540" y="312736"/>
                </a:lnTo>
                <a:lnTo>
                  <a:pt x="754326" y="343662"/>
                </a:lnTo>
                <a:lnTo>
                  <a:pt x="714784" y="367242"/>
                </a:lnTo>
                <a:lnTo>
                  <a:pt x="693732" y="372805"/>
                </a:lnTo>
                <a:lnTo>
                  <a:pt x="637030" y="372805"/>
                </a:lnTo>
                <a:lnTo>
                  <a:pt x="637030" y="400859"/>
                </a:lnTo>
                <a:lnTo>
                  <a:pt x="649244" y="404895"/>
                </a:lnTo>
                <a:lnTo>
                  <a:pt x="659643" y="409868"/>
                </a:lnTo>
                <a:lnTo>
                  <a:pt x="668228" y="415778"/>
                </a:lnTo>
                <a:lnTo>
                  <a:pt x="675000" y="422625"/>
                </a:lnTo>
                <a:lnTo>
                  <a:pt x="668833" y="470148"/>
                </a:lnTo>
                <a:close/>
              </a:path>
              <a:path w="1804035" h="470535">
                <a:moveTo>
                  <a:pt x="356186" y="204722"/>
                </a:moveTo>
                <a:lnTo>
                  <a:pt x="298384" y="204722"/>
                </a:lnTo>
                <a:lnTo>
                  <a:pt x="293517" y="192864"/>
                </a:lnTo>
                <a:lnTo>
                  <a:pt x="290041" y="180265"/>
                </a:lnTo>
                <a:lnTo>
                  <a:pt x="287955" y="166926"/>
                </a:lnTo>
                <a:lnTo>
                  <a:pt x="287278" y="153216"/>
                </a:lnTo>
                <a:lnTo>
                  <a:pt x="287259" y="147767"/>
                </a:lnTo>
                <a:lnTo>
                  <a:pt x="287582" y="140996"/>
                </a:lnTo>
                <a:lnTo>
                  <a:pt x="340314" y="111853"/>
                </a:lnTo>
                <a:lnTo>
                  <a:pt x="394518" y="104961"/>
                </a:lnTo>
                <a:lnTo>
                  <a:pt x="420275" y="106344"/>
                </a:lnTo>
                <a:lnTo>
                  <a:pt x="460542" y="117408"/>
                </a:lnTo>
                <a:lnTo>
                  <a:pt x="494098" y="156050"/>
                </a:lnTo>
                <a:lnTo>
                  <a:pt x="497358" y="169533"/>
                </a:lnTo>
                <a:lnTo>
                  <a:pt x="373276" y="169533"/>
                </a:lnTo>
                <a:lnTo>
                  <a:pt x="367189" y="169936"/>
                </a:lnTo>
                <a:lnTo>
                  <a:pt x="364529" y="170743"/>
                </a:lnTo>
                <a:lnTo>
                  <a:pt x="363645" y="179260"/>
                </a:lnTo>
                <a:lnTo>
                  <a:pt x="361960" y="187763"/>
                </a:lnTo>
                <a:lnTo>
                  <a:pt x="359473" y="196250"/>
                </a:lnTo>
                <a:lnTo>
                  <a:pt x="356186" y="204722"/>
                </a:lnTo>
                <a:close/>
              </a:path>
              <a:path w="1804035" h="470535">
                <a:moveTo>
                  <a:pt x="756310" y="121527"/>
                </a:moveTo>
                <a:lnTo>
                  <a:pt x="630621" y="121527"/>
                </a:lnTo>
                <a:lnTo>
                  <a:pt x="643439" y="114279"/>
                </a:lnTo>
                <a:lnTo>
                  <a:pt x="658313" y="109102"/>
                </a:lnTo>
                <a:lnTo>
                  <a:pt x="675242" y="105996"/>
                </a:lnTo>
                <a:lnTo>
                  <a:pt x="694227" y="104961"/>
                </a:lnTo>
                <a:lnTo>
                  <a:pt x="718910" y="106873"/>
                </a:lnTo>
                <a:lnTo>
                  <a:pt x="739996" y="112609"/>
                </a:lnTo>
                <a:lnTo>
                  <a:pt x="756310" y="121527"/>
                </a:lnTo>
                <a:close/>
              </a:path>
              <a:path w="1804035" h="470535">
                <a:moveTo>
                  <a:pt x="362473" y="375102"/>
                </a:moveTo>
                <a:lnTo>
                  <a:pt x="314248" y="363131"/>
                </a:lnTo>
                <a:lnTo>
                  <a:pt x="281364" y="328728"/>
                </a:lnTo>
                <a:lnTo>
                  <a:pt x="274925" y="296019"/>
                </a:lnTo>
                <a:lnTo>
                  <a:pt x="276444" y="278727"/>
                </a:lnTo>
                <a:lnTo>
                  <a:pt x="299231" y="238459"/>
                </a:lnTo>
                <a:lnTo>
                  <a:pt x="348114" y="218734"/>
                </a:lnTo>
                <a:lnTo>
                  <a:pt x="369850" y="217419"/>
                </a:lnTo>
                <a:lnTo>
                  <a:pt x="416526" y="217419"/>
                </a:lnTo>
                <a:lnTo>
                  <a:pt x="416526" y="200852"/>
                </a:lnTo>
                <a:lnTo>
                  <a:pt x="414417" y="187150"/>
                </a:lnTo>
                <a:lnTo>
                  <a:pt x="408092" y="177363"/>
                </a:lnTo>
                <a:lnTo>
                  <a:pt x="397549" y="171491"/>
                </a:lnTo>
                <a:lnTo>
                  <a:pt x="382789" y="169533"/>
                </a:lnTo>
                <a:lnTo>
                  <a:pt x="497358" y="169533"/>
                </a:lnTo>
                <a:lnTo>
                  <a:pt x="498826" y="175610"/>
                </a:lnTo>
                <a:lnTo>
                  <a:pt x="500446" y="198918"/>
                </a:lnTo>
                <a:lnTo>
                  <a:pt x="500446" y="269053"/>
                </a:lnTo>
                <a:lnTo>
                  <a:pt x="389197" y="269053"/>
                </a:lnTo>
                <a:lnTo>
                  <a:pt x="376765" y="270308"/>
                </a:lnTo>
                <a:lnTo>
                  <a:pt x="367885" y="274071"/>
                </a:lnTo>
                <a:lnTo>
                  <a:pt x="362557" y="280344"/>
                </a:lnTo>
                <a:lnTo>
                  <a:pt x="360781" y="289126"/>
                </a:lnTo>
                <a:lnTo>
                  <a:pt x="360781" y="295414"/>
                </a:lnTo>
                <a:lnTo>
                  <a:pt x="362635" y="300493"/>
                </a:lnTo>
                <a:lnTo>
                  <a:pt x="366343" y="304362"/>
                </a:lnTo>
                <a:lnTo>
                  <a:pt x="370051" y="308151"/>
                </a:lnTo>
                <a:lnTo>
                  <a:pt x="375856" y="310046"/>
                </a:lnTo>
                <a:lnTo>
                  <a:pt x="527654" y="310046"/>
                </a:lnTo>
                <a:lnTo>
                  <a:pt x="527654" y="355271"/>
                </a:lnTo>
                <a:lnTo>
                  <a:pt x="435753" y="355271"/>
                </a:lnTo>
                <a:lnTo>
                  <a:pt x="426094" y="363947"/>
                </a:lnTo>
                <a:lnTo>
                  <a:pt x="410661" y="370144"/>
                </a:lnTo>
                <a:lnTo>
                  <a:pt x="389454" y="373863"/>
                </a:lnTo>
                <a:lnTo>
                  <a:pt x="362473" y="375102"/>
                </a:lnTo>
                <a:close/>
              </a:path>
              <a:path w="1804035" h="470535">
                <a:moveTo>
                  <a:pt x="779754" y="310046"/>
                </a:moveTo>
                <a:lnTo>
                  <a:pt x="663512" y="310046"/>
                </a:lnTo>
                <a:lnTo>
                  <a:pt x="673353" y="308829"/>
                </a:lnTo>
                <a:lnTo>
                  <a:pt x="682195" y="305179"/>
                </a:lnTo>
                <a:lnTo>
                  <a:pt x="706501" y="266665"/>
                </a:lnTo>
                <a:lnTo>
                  <a:pt x="709590" y="229254"/>
                </a:lnTo>
                <a:lnTo>
                  <a:pt x="709304" y="217245"/>
                </a:lnTo>
                <a:lnTo>
                  <a:pt x="694348" y="176910"/>
                </a:lnTo>
                <a:lnTo>
                  <a:pt x="680321" y="174008"/>
                </a:lnTo>
                <a:lnTo>
                  <a:pt x="788973" y="174008"/>
                </a:lnTo>
                <a:lnTo>
                  <a:pt x="789514" y="175610"/>
                </a:lnTo>
                <a:lnTo>
                  <a:pt x="794049" y="202734"/>
                </a:lnTo>
                <a:lnTo>
                  <a:pt x="795560" y="234590"/>
                </a:lnTo>
                <a:lnTo>
                  <a:pt x="794872" y="252335"/>
                </a:lnTo>
                <a:lnTo>
                  <a:pt x="792809" y="269053"/>
                </a:lnTo>
                <a:lnTo>
                  <a:pt x="789370" y="284743"/>
                </a:lnTo>
                <a:lnTo>
                  <a:pt x="784556" y="299405"/>
                </a:lnTo>
                <a:lnTo>
                  <a:pt x="779754" y="310046"/>
                </a:lnTo>
                <a:close/>
              </a:path>
              <a:path w="1804035" h="470535">
                <a:moveTo>
                  <a:pt x="527654" y="310046"/>
                </a:moveTo>
                <a:lnTo>
                  <a:pt x="383756" y="310046"/>
                </a:lnTo>
                <a:lnTo>
                  <a:pt x="394148" y="309381"/>
                </a:lnTo>
                <a:lnTo>
                  <a:pt x="403073" y="307385"/>
                </a:lnTo>
                <a:lnTo>
                  <a:pt x="410533" y="304060"/>
                </a:lnTo>
                <a:lnTo>
                  <a:pt x="416526" y="299405"/>
                </a:lnTo>
                <a:lnTo>
                  <a:pt x="416526" y="269053"/>
                </a:lnTo>
                <a:lnTo>
                  <a:pt x="500446" y="269053"/>
                </a:lnTo>
                <a:lnTo>
                  <a:pt x="500446" y="298437"/>
                </a:lnTo>
                <a:lnTo>
                  <a:pt x="506818" y="300009"/>
                </a:lnTo>
                <a:lnTo>
                  <a:pt x="513476" y="302186"/>
                </a:lnTo>
                <a:lnTo>
                  <a:pt x="520421" y="304967"/>
                </a:lnTo>
                <a:lnTo>
                  <a:pt x="527654" y="308353"/>
                </a:lnTo>
                <a:lnTo>
                  <a:pt x="527654" y="310046"/>
                </a:lnTo>
                <a:close/>
              </a:path>
              <a:path w="1804035" h="470535">
                <a:moveTo>
                  <a:pt x="443129" y="375102"/>
                </a:moveTo>
                <a:lnTo>
                  <a:pt x="438453" y="362929"/>
                </a:lnTo>
                <a:lnTo>
                  <a:pt x="435995" y="356319"/>
                </a:lnTo>
                <a:lnTo>
                  <a:pt x="435753" y="355271"/>
                </a:lnTo>
                <a:lnTo>
                  <a:pt x="527654" y="355271"/>
                </a:lnTo>
                <a:lnTo>
                  <a:pt x="527654" y="360471"/>
                </a:lnTo>
                <a:lnTo>
                  <a:pt x="510763" y="366872"/>
                </a:lnTo>
                <a:lnTo>
                  <a:pt x="491045" y="371444"/>
                </a:lnTo>
                <a:lnTo>
                  <a:pt x="468500" y="374188"/>
                </a:lnTo>
                <a:lnTo>
                  <a:pt x="443129" y="375102"/>
                </a:lnTo>
                <a:close/>
              </a:path>
              <a:path w="1804035" h="470535">
                <a:moveTo>
                  <a:pt x="668470" y="375102"/>
                </a:moveTo>
                <a:lnTo>
                  <a:pt x="658615" y="374959"/>
                </a:lnTo>
                <a:lnTo>
                  <a:pt x="650090" y="374528"/>
                </a:lnTo>
                <a:lnTo>
                  <a:pt x="642895" y="373810"/>
                </a:lnTo>
                <a:lnTo>
                  <a:pt x="637030" y="372805"/>
                </a:lnTo>
                <a:lnTo>
                  <a:pt x="693732" y="372805"/>
                </a:lnTo>
                <a:lnTo>
                  <a:pt x="692474" y="373137"/>
                </a:lnTo>
                <a:lnTo>
                  <a:pt x="668470" y="375102"/>
                </a:lnTo>
                <a:close/>
              </a:path>
              <a:path w="1804035" h="470535">
                <a:moveTo>
                  <a:pt x="986324" y="165059"/>
                </a:moveTo>
                <a:lnTo>
                  <a:pt x="810502" y="165059"/>
                </a:lnTo>
                <a:lnTo>
                  <a:pt x="803368" y="125518"/>
                </a:lnTo>
                <a:lnTo>
                  <a:pt x="809746" y="119063"/>
                </a:lnTo>
                <a:lnTo>
                  <a:pt x="817515" y="113244"/>
                </a:lnTo>
                <a:lnTo>
                  <a:pt x="826675" y="108059"/>
                </a:lnTo>
                <a:lnTo>
                  <a:pt x="837226" y="103510"/>
                </a:lnTo>
                <a:lnTo>
                  <a:pt x="841488" y="85076"/>
                </a:lnTo>
                <a:lnTo>
                  <a:pt x="848351" y="69439"/>
                </a:lnTo>
                <a:lnTo>
                  <a:pt x="857813" y="56599"/>
                </a:lnTo>
                <a:lnTo>
                  <a:pt x="869875" y="46555"/>
                </a:lnTo>
                <a:lnTo>
                  <a:pt x="915463" y="46555"/>
                </a:lnTo>
                <a:lnTo>
                  <a:pt x="915463" y="108951"/>
                </a:lnTo>
                <a:lnTo>
                  <a:pt x="986324" y="108951"/>
                </a:lnTo>
                <a:lnTo>
                  <a:pt x="986324" y="165059"/>
                </a:lnTo>
                <a:close/>
              </a:path>
              <a:path w="1804035" h="470535">
                <a:moveTo>
                  <a:pt x="906031" y="371112"/>
                </a:moveTo>
                <a:lnTo>
                  <a:pt x="857307" y="360229"/>
                </a:lnTo>
                <a:lnTo>
                  <a:pt x="835654" y="328335"/>
                </a:lnTo>
                <a:lnTo>
                  <a:pt x="831663" y="165059"/>
                </a:lnTo>
                <a:lnTo>
                  <a:pt x="915463" y="165059"/>
                </a:lnTo>
                <a:lnTo>
                  <a:pt x="915463" y="292270"/>
                </a:lnTo>
                <a:lnTo>
                  <a:pt x="916390" y="298397"/>
                </a:lnTo>
                <a:lnTo>
                  <a:pt x="918244" y="301460"/>
                </a:lnTo>
                <a:lnTo>
                  <a:pt x="920179" y="304524"/>
                </a:lnTo>
                <a:lnTo>
                  <a:pt x="925862" y="306055"/>
                </a:lnTo>
                <a:lnTo>
                  <a:pt x="977871" y="306055"/>
                </a:lnTo>
                <a:lnTo>
                  <a:pt x="994063" y="348016"/>
                </a:lnTo>
                <a:lnTo>
                  <a:pt x="971465" y="358120"/>
                </a:lnTo>
                <a:lnTo>
                  <a:pt x="949261" y="365338"/>
                </a:lnTo>
                <a:lnTo>
                  <a:pt x="927449" y="369668"/>
                </a:lnTo>
                <a:lnTo>
                  <a:pt x="906031" y="371112"/>
                </a:lnTo>
                <a:close/>
              </a:path>
              <a:path w="1804035" h="470535">
                <a:moveTo>
                  <a:pt x="977871" y="306055"/>
                </a:moveTo>
                <a:lnTo>
                  <a:pt x="935294" y="306055"/>
                </a:lnTo>
                <a:lnTo>
                  <a:pt x="943033" y="305466"/>
                </a:lnTo>
                <a:lnTo>
                  <a:pt x="952103" y="303697"/>
                </a:lnTo>
                <a:lnTo>
                  <a:pt x="962502" y="300750"/>
                </a:lnTo>
                <a:lnTo>
                  <a:pt x="974231" y="296623"/>
                </a:lnTo>
                <a:lnTo>
                  <a:pt x="977871" y="306055"/>
                </a:lnTo>
                <a:close/>
              </a:path>
              <a:path w="1804035" h="470535">
                <a:moveTo>
                  <a:pt x="1134864" y="371112"/>
                </a:moveTo>
                <a:lnTo>
                  <a:pt x="1008136" y="371112"/>
                </a:lnTo>
                <a:lnTo>
                  <a:pt x="1001969" y="323831"/>
                </a:lnTo>
                <a:lnTo>
                  <a:pt x="1007411" y="317498"/>
                </a:lnTo>
                <a:lnTo>
                  <a:pt x="1013820" y="312041"/>
                </a:lnTo>
                <a:lnTo>
                  <a:pt x="1021196" y="307461"/>
                </a:lnTo>
                <a:lnTo>
                  <a:pt x="1029540" y="303758"/>
                </a:lnTo>
                <a:lnTo>
                  <a:pt x="1029540" y="176426"/>
                </a:lnTo>
                <a:lnTo>
                  <a:pt x="1022511" y="173380"/>
                </a:lnTo>
                <a:lnTo>
                  <a:pt x="1015573" y="169080"/>
                </a:lnTo>
                <a:lnTo>
                  <a:pt x="1008726" y="163525"/>
                </a:lnTo>
                <a:lnTo>
                  <a:pt x="1001969" y="156716"/>
                </a:lnTo>
                <a:lnTo>
                  <a:pt x="1008015" y="110281"/>
                </a:lnTo>
                <a:lnTo>
                  <a:pt x="1024136" y="106895"/>
                </a:lnTo>
                <a:lnTo>
                  <a:pt x="1039123" y="104477"/>
                </a:lnTo>
                <a:lnTo>
                  <a:pt x="1052976" y="103026"/>
                </a:lnTo>
                <a:lnTo>
                  <a:pt x="1065696" y="102542"/>
                </a:lnTo>
                <a:lnTo>
                  <a:pt x="1077833" y="102671"/>
                </a:lnTo>
                <a:lnTo>
                  <a:pt x="1089820" y="103056"/>
                </a:lnTo>
                <a:lnTo>
                  <a:pt x="1101655" y="103698"/>
                </a:lnTo>
                <a:lnTo>
                  <a:pt x="1113339" y="104598"/>
                </a:lnTo>
                <a:lnTo>
                  <a:pt x="1113339" y="303879"/>
                </a:lnTo>
                <a:lnTo>
                  <a:pt x="1121237" y="307506"/>
                </a:lnTo>
                <a:lnTo>
                  <a:pt x="1128560" y="312041"/>
                </a:lnTo>
                <a:lnTo>
                  <a:pt x="1135083" y="317301"/>
                </a:lnTo>
                <a:lnTo>
                  <a:pt x="1141031" y="323468"/>
                </a:lnTo>
                <a:lnTo>
                  <a:pt x="1134864" y="371112"/>
                </a:lnTo>
                <a:close/>
              </a:path>
              <a:path w="1804035" h="470535">
                <a:moveTo>
                  <a:pt x="1262834" y="375102"/>
                </a:moveTo>
                <a:lnTo>
                  <a:pt x="1208842" y="366759"/>
                </a:lnTo>
                <a:lnTo>
                  <a:pt x="1170691" y="341728"/>
                </a:lnTo>
                <a:lnTo>
                  <a:pt x="1148018" y="300100"/>
                </a:lnTo>
                <a:lnTo>
                  <a:pt x="1140460" y="242208"/>
                </a:lnTo>
                <a:lnTo>
                  <a:pt x="1142554" y="211101"/>
                </a:lnTo>
                <a:lnTo>
                  <a:pt x="1159301" y="160313"/>
                </a:lnTo>
                <a:lnTo>
                  <a:pt x="1192540" y="125026"/>
                </a:lnTo>
                <a:lnTo>
                  <a:pt x="1240365" y="107190"/>
                </a:lnTo>
                <a:lnTo>
                  <a:pt x="1269606" y="104961"/>
                </a:lnTo>
                <a:lnTo>
                  <a:pt x="1298650" y="106956"/>
                </a:lnTo>
                <a:lnTo>
                  <a:pt x="1344903" y="122918"/>
                </a:lnTo>
                <a:lnTo>
                  <a:pt x="1375496" y="154977"/>
                </a:lnTo>
                <a:lnTo>
                  <a:pt x="1381928" y="170017"/>
                </a:lnTo>
                <a:lnTo>
                  <a:pt x="1265615" y="170017"/>
                </a:lnTo>
                <a:lnTo>
                  <a:pt x="1256327" y="170932"/>
                </a:lnTo>
                <a:lnTo>
                  <a:pt x="1228734" y="205266"/>
                </a:lnTo>
                <a:lnTo>
                  <a:pt x="1226315" y="238097"/>
                </a:lnTo>
                <a:lnTo>
                  <a:pt x="1228832" y="269574"/>
                </a:lnTo>
                <a:lnTo>
                  <a:pt x="1236382" y="292058"/>
                </a:lnTo>
                <a:lnTo>
                  <a:pt x="1248966" y="305549"/>
                </a:lnTo>
                <a:lnTo>
                  <a:pt x="1266583" y="310046"/>
                </a:lnTo>
                <a:lnTo>
                  <a:pt x="1376920" y="310046"/>
                </a:lnTo>
                <a:lnTo>
                  <a:pt x="1373592" y="317566"/>
                </a:lnTo>
                <a:lnTo>
                  <a:pt x="1358726" y="337979"/>
                </a:lnTo>
                <a:lnTo>
                  <a:pt x="1339990" y="354220"/>
                </a:lnTo>
                <a:lnTo>
                  <a:pt x="1317763" y="365821"/>
                </a:lnTo>
                <a:lnTo>
                  <a:pt x="1292044" y="372782"/>
                </a:lnTo>
                <a:lnTo>
                  <a:pt x="1262834" y="375102"/>
                </a:lnTo>
                <a:close/>
              </a:path>
              <a:path w="1804035" h="470535">
                <a:moveTo>
                  <a:pt x="1376920" y="310046"/>
                </a:moveTo>
                <a:lnTo>
                  <a:pt x="1266583" y="310046"/>
                </a:lnTo>
                <a:lnTo>
                  <a:pt x="1276098" y="309078"/>
                </a:lnTo>
                <a:lnTo>
                  <a:pt x="1284328" y="306176"/>
                </a:lnTo>
                <a:lnTo>
                  <a:pt x="1304462" y="273134"/>
                </a:lnTo>
                <a:lnTo>
                  <a:pt x="1306971" y="240031"/>
                </a:lnTo>
                <a:lnTo>
                  <a:pt x="1304386" y="209400"/>
                </a:lnTo>
                <a:lnTo>
                  <a:pt x="1296632" y="187521"/>
                </a:lnTo>
                <a:lnTo>
                  <a:pt x="1283708" y="174393"/>
                </a:lnTo>
                <a:lnTo>
                  <a:pt x="1265615" y="170017"/>
                </a:lnTo>
                <a:lnTo>
                  <a:pt x="1381928" y="170017"/>
                </a:lnTo>
                <a:lnTo>
                  <a:pt x="1385057" y="177333"/>
                </a:lnTo>
                <a:lnTo>
                  <a:pt x="1390793" y="203951"/>
                </a:lnTo>
                <a:lnTo>
                  <a:pt x="1392705" y="234832"/>
                </a:lnTo>
                <a:lnTo>
                  <a:pt x="1390581" y="265992"/>
                </a:lnTo>
                <a:lnTo>
                  <a:pt x="1384210" y="293570"/>
                </a:lnTo>
                <a:lnTo>
                  <a:pt x="1376920" y="310046"/>
                </a:lnTo>
                <a:close/>
              </a:path>
              <a:path w="1804035" h="470535">
                <a:moveTo>
                  <a:pt x="1070774" y="89241"/>
                </a:moveTo>
                <a:lnTo>
                  <a:pt x="1049507" y="86452"/>
                </a:lnTo>
                <a:lnTo>
                  <a:pt x="1034316" y="78085"/>
                </a:lnTo>
                <a:lnTo>
                  <a:pt x="1025202" y="64142"/>
                </a:lnTo>
                <a:lnTo>
                  <a:pt x="1022163" y="44620"/>
                </a:lnTo>
                <a:lnTo>
                  <a:pt x="1025202" y="25099"/>
                </a:lnTo>
                <a:lnTo>
                  <a:pt x="1034316" y="11155"/>
                </a:lnTo>
                <a:lnTo>
                  <a:pt x="1049507" y="2788"/>
                </a:lnTo>
                <a:lnTo>
                  <a:pt x="1070774" y="0"/>
                </a:lnTo>
                <a:lnTo>
                  <a:pt x="1092042" y="2788"/>
                </a:lnTo>
                <a:lnTo>
                  <a:pt x="1107233" y="11155"/>
                </a:lnTo>
                <a:lnTo>
                  <a:pt x="1116347" y="25099"/>
                </a:lnTo>
                <a:lnTo>
                  <a:pt x="1119385" y="44620"/>
                </a:lnTo>
                <a:lnTo>
                  <a:pt x="1116347" y="64142"/>
                </a:lnTo>
                <a:lnTo>
                  <a:pt x="1107233" y="78085"/>
                </a:lnTo>
                <a:lnTo>
                  <a:pt x="1092042" y="86452"/>
                </a:lnTo>
                <a:lnTo>
                  <a:pt x="1070774" y="89241"/>
                </a:lnTo>
                <a:close/>
              </a:path>
              <a:path w="1804035" h="470535">
                <a:moveTo>
                  <a:pt x="1540296" y="371112"/>
                </a:moveTo>
                <a:lnTo>
                  <a:pt x="1413448" y="371112"/>
                </a:lnTo>
                <a:lnTo>
                  <a:pt x="1407281" y="323831"/>
                </a:lnTo>
                <a:lnTo>
                  <a:pt x="1412775" y="317498"/>
                </a:lnTo>
                <a:lnTo>
                  <a:pt x="1419271" y="312011"/>
                </a:lnTo>
                <a:lnTo>
                  <a:pt x="1426621" y="307461"/>
                </a:lnTo>
                <a:lnTo>
                  <a:pt x="1434972" y="303758"/>
                </a:lnTo>
                <a:lnTo>
                  <a:pt x="1434972" y="176426"/>
                </a:lnTo>
                <a:lnTo>
                  <a:pt x="1427891" y="173380"/>
                </a:lnTo>
                <a:lnTo>
                  <a:pt x="1420915" y="169080"/>
                </a:lnTo>
                <a:lnTo>
                  <a:pt x="1414045" y="163525"/>
                </a:lnTo>
                <a:lnTo>
                  <a:pt x="1407281" y="156716"/>
                </a:lnTo>
                <a:lnTo>
                  <a:pt x="1413327" y="110160"/>
                </a:lnTo>
                <a:lnTo>
                  <a:pt x="1429213" y="107039"/>
                </a:lnTo>
                <a:lnTo>
                  <a:pt x="1443739" y="104809"/>
                </a:lnTo>
                <a:lnTo>
                  <a:pt x="1456905" y="103472"/>
                </a:lnTo>
                <a:lnTo>
                  <a:pt x="1468710" y="103026"/>
                </a:lnTo>
                <a:lnTo>
                  <a:pt x="1479782" y="103117"/>
                </a:lnTo>
                <a:lnTo>
                  <a:pt x="1490748" y="103389"/>
                </a:lnTo>
                <a:lnTo>
                  <a:pt x="1501608" y="103842"/>
                </a:lnTo>
                <a:lnTo>
                  <a:pt x="1512363" y="104477"/>
                </a:lnTo>
                <a:lnTo>
                  <a:pt x="1512363" y="120439"/>
                </a:lnTo>
                <a:lnTo>
                  <a:pt x="1639691" y="120439"/>
                </a:lnTo>
                <a:lnTo>
                  <a:pt x="1650820" y="130113"/>
                </a:lnTo>
                <a:lnTo>
                  <a:pt x="1660237" y="144729"/>
                </a:lnTo>
                <a:lnTo>
                  <a:pt x="1666963" y="163548"/>
                </a:lnTo>
                <a:lnTo>
                  <a:pt x="1668627" y="173040"/>
                </a:lnTo>
                <a:lnTo>
                  <a:pt x="1555653" y="173040"/>
                </a:lnTo>
                <a:lnTo>
                  <a:pt x="1546048" y="173811"/>
                </a:lnTo>
                <a:lnTo>
                  <a:pt x="1536699" y="176124"/>
                </a:lnTo>
                <a:lnTo>
                  <a:pt x="1527607" y="179978"/>
                </a:lnTo>
                <a:lnTo>
                  <a:pt x="1518772" y="185374"/>
                </a:lnTo>
                <a:lnTo>
                  <a:pt x="1518772" y="303879"/>
                </a:lnTo>
                <a:lnTo>
                  <a:pt x="1526662" y="307514"/>
                </a:lnTo>
                <a:lnTo>
                  <a:pt x="1533924" y="312041"/>
                </a:lnTo>
                <a:lnTo>
                  <a:pt x="1540447" y="317369"/>
                </a:lnTo>
                <a:lnTo>
                  <a:pt x="1546342" y="323589"/>
                </a:lnTo>
                <a:lnTo>
                  <a:pt x="1540296" y="371112"/>
                </a:lnTo>
                <a:close/>
              </a:path>
              <a:path w="1804035" h="470535">
                <a:moveTo>
                  <a:pt x="1639691" y="120439"/>
                </a:moveTo>
                <a:lnTo>
                  <a:pt x="1512363" y="120439"/>
                </a:lnTo>
                <a:lnTo>
                  <a:pt x="1513330" y="119633"/>
                </a:lnTo>
                <a:lnTo>
                  <a:pt x="1556923" y="106744"/>
                </a:lnTo>
                <a:lnTo>
                  <a:pt x="1577419" y="104961"/>
                </a:lnTo>
                <a:lnTo>
                  <a:pt x="1601460" y="106533"/>
                </a:lnTo>
                <a:lnTo>
                  <a:pt x="1621707" y="111249"/>
                </a:lnTo>
                <a:lnTo>
                  <a:pt x="1638161" y="119109"/>
                </a:lnTo>
                <a:lnTo>
                  <a:pt x="1639691" y="120439"/>
                </a:lnTo>
                <a:close/>
              </a:path>
              <a:path w="1804035" h="470535">
                <a:moveTo>
                  <a:pt x="1693747" y="371112"/>
                </a:moveTo>
                <a:lnTo>
                  <a:pt x="1567020" y="371112"/>
                </a:lnTo>
                <a:lnTo>
                  <a:pt x="1560853" y="323831"/>
                </a:lnTo>
                <a:lnTo>
                  <a:pt x="1566347" y="317498"/>
                </a:lnTo>
                <a:lnTo>
                  <a:pt x="1572843" y="312011"/>
                </a:lnTo>
                <a:lnTo>
                  <a:pt x="1580193" y="307461"/>
                </a:lnTo>
                <a:lnTo>
                  <a:pt x="1588544" y="303758"/>
                </a:lnTo>
                <a:lnTo>
                  <a:pt x="1588544" y="210768"/>
                </a:lnTo>
                <a:lnTo>
                  <a:pt x="1572008" y="174794"/>
                </a:lnTo>
                <a:lnTo>
                  <a:pt x="1555653" y="173040"/>
                </a:lnTo>
                <a:lnTo>
                  <a:pt x="1668627" y="173040"/>
                </a:lnTo>
                <a:lnTo>
                  <a:pt x="1670999" y="186568"/>
                </a:lnTo>
                <a:lnTo>
                  <a:pt x="1672344" y="213791"/>
                </a:lnTo>
                <a:lnTo>
                  <a:pt x="1672344" y="303879"/>
                </a:lnTo>
                <a:lnTo>
                  <a:pt x="1680234" y="307514"/>
                </a:lnTo>
                <a:lnTo>
                  <a:pt x="1687496" y="312041"/>
                </a:lnTo>
                <a:lnTo>
                  <a:pt x="1694019" y="317369"/>
                </a:lnTo>
                <a:lnTo>
                  <a:pt x="1699914" y="323589"/>
                </a:lnTo>
                <a:lnTo>
                  <a:pt x="1693747" y="371112"/>
                </a:lnTo>
                <a:close/>
              </a:path>
              <a:path w="1804035" h="470535">
                <a:moveTo>
                  <a:pt x="1757303" y="336407"/>
                </a:moveTo>
                <a:lnTo>
                  <a:pt x="1736935" y="333648"/>
                </a:lnTo>
                <a:lnTo>
                  <a:pt x="1722387" y="325373"/>
                </a:lnTo>
                <a:lnTo>
                  <a:pt x="1713657" y="311580"/>
                </a:lnTo>
                <a:lnTo>
                  <a:pt x="1710748" y="292270"/>
                </a:lnTo>
                <a:lnTo>
                  <a:pt x="1713657" y="272960"/>
                </a:lnTo>
                <a:lnTo>
                  <a:pt x="1722387" y="259167"/>
                </a:lnTo>
                <a:lnTo>
                  <a:pt x="1736935" y="250892"/>
                </a:lnTo>
                <a:lnTo>
                  <a:pt x="1757303" y="248133"/>
                </a:lnTo>
                <a:lnTo>
                  <a:pt x="1777724" y="250892"/>
                </a:lnTo>
                <a:lnTo>
                  <a:pt x="1792310" y="259167"/>
                </a:lnTo>
                <a:lnTo>
                  <a:pt x="1801062" y="272960"/>
                </a:lnTo>
                <a:lnTo>
                  <a:pt x="1803979" y="292270"/>
                </a:lnTo>
                <a:lnTo>
                  <a:pt x="1801062" y="311580"/>
                </a:lnTo>
                <a:lnTo>
                  <a:pt x="1792310" y="325373"/>
                </a:lnTo>
                <a:lnTo>
                  <a:pt x="1777724" y="333648"/>
                </a:lnTo>
                <a:lnTo>
                  <a:pt x="1757303" y="336407"/>
                </a:lnTo>
                <a:close/>
              </a:path>
              <a:path w="1804035" h="470535">
                <a:moveTo>
                  <a:pt x="1757303" y="224553"/>
                </a:moveTo>
                <a:lnTo>
                  <a:pt x="1736935" y="221795"/>
                </a:lnTo>
                <a:lnTo>
                  <a:pt x="1722387" y="213519"/>
                </a:lnTo>
                <a:lnTo>
                  <a:pt x="1713657" y="199726"/>
                </a:lnTo>
                <a:lnTo>
                  <a:pt x="1710748" y="180416"/>
                </a:lnTo>
                <a:lnTo>
                  <a:pt x="1713657" y="161054"/>
                </a:lnTo>
                <a:lnTo>
                  <a:pt x="1722387" y="147223"/>
                </a:lnTo>
                <a:lnTo>
                  <a:pt x="1736935" y="138925"/>
                </a:lnTo>
                <a:lnTo>
                  <a:pt x="1757303" y="136159"/>
                </a:lnTo>
                <a:lnTo>
                  <a:pt x="1777724" y="138925"/>
                </a:lnTo>
                <a:lnTo>
                  <a:pt x="1792310" y="147223"/>
                </a:lnTo>
                <a:lnTo>
                  <a:pt x="1801062" y="161054"/>
                </a:lnTo>
                <a:lnTo>
                  <a:pt x="1803979" y="180416"/>
                </a:lnTo>
                <a:lnTo>
                  <a:pt x="1801062" y="199726"/>
                </a:lnTo>
                <a:lnTo>
                  <a:pt x="1792310" y="213519"/>
                </a:lnTo>
                <a:lnTo>
                  <a:pt x="1777724" y="221795"/>
                </a:lnTo>
                <a:lnTo>
                  <a:pt x="1757303" y="224553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430516" y="3320738"/>
            <a:ext cx="51727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Cambria"/>
                <a:cs typeface="Cambria"/>
              </a:rPr>
              <a:t>"Our</a:t>
            </a:r>
            <a:r>
              <a:rPr dirty="0" sz="3300" spc="8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customers</a:t>
            </a:r>
            <a:r>
              <a:rPr dirty="0" sz="3300" spc="75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love</a:t>
            </a:r>
            <a:r>
              <a:rPr dirty="0" sz="3300" spc="65">
                <a:latin typeface="Cambria"/>
                <a:cs typeface="Cambria"/>
              </a:rPr>
              <a:t> </a:t>
            </a:r>
            <a:r>
              <a:rPr dirty="0" sz="3300" spc="-10">
                <a:latin typeface="Cambria"/>
                <a:cs typeface="Cambria"/>
              </a:rPr>
              <a:t>Mother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606559" y="5550153"/>
            <a:ext cx="1136015" cy="429895"/>
          </a:xfrm>
          <a:custGeom>
            <a:avLst/>
            <a:gdLst/>
            <a:ahLst/>
            <a:cxnLst/>
            <a:rect l="l" t="t" r="r" b="b"/>
            <a:pathLst>
              <a:path w="1136014" h="429895">
                <a:moveTo>
                  <a:pt x="165304" y="429592"/>
                </a:moveTo>
                <a:lnTo>
                  <a:pt x="124905" y="426463"/>
                </a:lnTo>
                <a:lnTo>
                  <a:pt x="61864" y="401432"/>
                </a:lnTo>
                <a:lnTo>
                  <a:pt x="22062" y="350657"/>
                </a:lnTo>
                <a:lnTo>
                  <a:pt x="9805" y="314242"/>
                </a:lnTo>
                <a:lnTo>
                  <a:pt x="2451" y="270286"/>
                </a:lnTo>
                <a:lnTo>
                  <a:pt x="0" y="218789"/>
                </a:lnTo>
                <a:lnTo>
                  <a:pt x="3012" y="166989"/>
                </a:lnTo>
                <a:lnTo>
                  <a:pt x="12051" y="122266"/>
                </a:lnTo>
                <a:lnTo>
                  <a:pt x="27116" y="84622"/>
                </a:lnTo>
                <a:lnTo>
                  <a:pt x="74727" y="30406"/>
                </a:lnTo>
                <a:lnTo>
                  <a:pt x="142261" y="3378"/>
                </a:lnTo>
                <a:lnTo>
                  <a:pt x="183275" y="0"/>
                </a:lnTo>
                <a:lnTo>
                  <a:pt x="217613" y="2531"/>
                </a:lnTo>
                <a:lnTo>
                  <a:pt x="251593" y="10126"/>
                </a:lnTo>
                <a:lnTo>
                  <a:pt x="285218" y="22784"/>
                </a:lnTo>
                <a:lnTo>
                  <a:pt x="317363" y="39908"/>
                </a:lnTo>
                <a:lnTo>
                  <a:pt x="317363" y="73515"/>
                </a:lnTo>
                <a:lnTo>
                  <a:pt x="316031" y="83151"/>
                </a:lnTo>
                <a:lnTo>
                  <a:pt x="175716" y="83151"/>
                </a:lnTo>
                <a:lnTo>
                  <a:pt x="160517" y="84872"/>
                </a:lnTo>
                <a:lnTo>
                  <a:pt x="124228" y="110678"/>
                </a:lnTo>
                <a:lnTo>
                  <a:pt x="109573" y="149544"/>
                </a:lnTo>
                <a:lnTo>
                  <a:pt x="104688" y="211373"/>
                </a:lnTo>
                <a:lnTo>
                  <a:pt x="105855" y="245247"/>
                </a:lnTo>
                <a:lnTo>
                  <a:pt x="115198" y="296307"/>
                </a:lnTo>
                <a:lnTo>
                  <a:pt x="146584" y="335102"/>
                </a:lnTo>
                <a:lnTo>
                  <a:pt x="178568" y="342304"/>
                </a:lnTo>
                <a:lnTo>
                  <a:pt x="304066" y="342304"/>
                </a:lnTo>
                <a:lnTo>
                  <a:pt x="322479" y="387802"/>
                </a:lnTo>
                <a:lnTo>
                  <a:pt x="286287" y="406085"/>
                </a:lnTo>
                <a:lnTo>
                  <a:pt x="248028" y="419145"/>
                </a:lnTo>
                <a:lnTo>
                  <a:pt x="207700" y="426980"/>
                </a:lnTo>
                <a:lnTo>
                  <a:pt x="165304" y="429592"/>
                </a:lnTo>
                <a:close/>
              </a:path>
              <a:path w="1136014" h="429895">
                <a:moveTo>
                  <a:pt x="768027" y="424885"/>
                </a:moveTo>
                <a:lnTo>
                  <a:pt x="619695" y="424885"/>
                </a:lnTo>
                <a:lnTo>
                  <a:pt x="612421" y="365267"/>
                </a:lnTo>
                <a:lnTo>
                  <a:pt x="620417" y="356763"/>
                </a:lnTo>
                <a:lnTo>
                  <a:pt x="630000" y="349507"/>
                </a:lnTo>
                <a:lnTo>
                  <a:pt x="641169" y="343499"/>
                </a:lnTo>
                <a:lnTo>
                  <a:pt x="653925" y="338739"/>
                </a:lnTo>
                <a:lnTo>
                  <a:pt x="766601" y="1711"/>
                </a:lnTo>
                <a:lnTo>
                  <a:pt x="858880" y="1711"/>
                </a:lnTo>
                <a:lnTo>
                  <a:pt x="892928" y="100409"/>
                </a:lnTo>
                <a:lnTo>
                  <a:pt x="812527" y="100409"/>
                </a:lnTo>
                <a:lnTo>
                  <a:pt x="804397" y="100694"/>
                </a:lnTo>
                <a:lnTo>
                  <a:pt x="806153" y="120127"/>
                </a:lnTo>
                <a:lnTo>
                  <a:pt x="808704" y="135332"/>
                </a:lnTo>
                <a:lnTo>
                  <a:pt x="804370" y="154563"/>
                </a:lnTo>
                <a:lnTo>
                  <a:pt x="797830" y="177588"/>
                </a:lnTo>
                <a:lnTo>
                  <a:pt x="778581" y="238900"/>
                </a:lnTo>
                <a:lnTo>
                  <a:pt x="940704" y="238900"/>
                </a:lnTo>
                <a:lnTo>
                  <a:pt x="965158" y="309785"/>
                </a:lnTo>
                <a:lnTo>
                  <a:pt x="756902" y="309785"/>
                </a:lnTo>
                <a:lnTo>
                  <a:pt x="746490" y="343588"/>
                </a:lnTo>
                <a:lnTo>
                  <a:pt x="753948" y="347145"/>
                </a:lnTo>
                <a:lnTo>
                  <a:pt x="761181" y="351860"/>
                </a:lnTo>
                <a:lnTo>
                  <a:pt x="768312" y="357815"/>
                </a:lnTo>
                <a:lnTo>
                  <a:pt x="775301" y="364982"/>
                </a:lnTo>
                <a:lnTo>
                  <a:pt x="768027" y="424885"/>
                </a:lnTo>
                <a:close/>
              </a:path>
              <a:path w="1136014" h="429895">
                <a:moveTo>
                  <a:pt x="365143" y="110963"/>
                </a:moveTo>
                <a:lnTo>
                  <a:pt x="317363" y="104973"/>
                </a:lnTo>
                <a:lnTo>
                  <a:pt x="317416" y="73132"/>
                </a:lnTo>
                <a:lnTo>
                  <a:pt x="318218" y="65242"/>
                </a:lnTo>
                <a:lnTo>
                  <a:pt x="318485" y="59190"/>
                </a:lnTo>
                <a:lnTo>
                  <a:pt x="318485" y="40506"/>
                </a:lnTo>
                <a:lnTo>
                  <a:pt x="317363" y="39908"/>
                </a:lnTo>
                <a:lnTo>
                  <a:pt x="317363" y="5277"/>
                </a:lnTo>
                <a:lnTo>
                  <a:pt x="661665" y="5277"/>
                </a:lnTo>
                <a:lnTo>
                  <a:pt x="661665" y="86004"/>
                </a:lnTo>
                <a:lnTo>
                  <a:pt x="383257" y="86004"/>
                </a:lnTo>
                <a:lnTo>
                  <a:pt x="379932" y="93340"/>
                </a:lnTo>
                <a:lnTo>
                  <a:pt x="375804" y="99945"/>
                </a:lnTo>
                <a:lnTo>
                  <a:pt x="370875" y="105820"/>
                </a:lnTo>
                <a:lnTo>
                  <a:pt x="365143" y="110963"/>
                </a:lnTo>
                <a:close/>
              </a:path>
              <a:path w="1136014" h="429895">
                <a:moveTo>
                  <a:pt x="317363" y="73515"/>
                </a:moveTo>
                <a:lnTo>
                  <a:pt x="317363" y="39908"/>
                </a:lnTo>
                <a:lnTo>
                  <a:pt x="318485" y="40506"/>
                </a:lnTo>
                <a:lnTo>
                  <a:pt x="318485" y="59190"/>
                </a:lnTo>
                <a:lnTo>
                  <a:pt x="318218" y="65242"/>
                </a:lnTo>
                <a:lnTo>
                  <a:pt x="317416" y="73132"/>
                </a:lnTo>
                <a:lnTo>
                  <a:pt x="317363" y="73515"/>
                </a:lnTo>
                <a:close/>
              </a:path>
              <a:path w="1136014" h="429895">
                <a:moveTo>
                  <a:pt x="299516" y="140344"/>
                </a:moveTo>
                <a:lnTo>
                  <a:pt x="233622" y="140344"/>
                </a:lnTo>
                <a:lnTo>
                  <a:pt x="228381" y="128943"/>
                </a:lnTo>
                <a:lnTo>
                  <a:pt x="224209" y="116419"/>
                </a:lnTo>
                <a:lnTo>
                  <a:pt x="221107" y="102771"/>
                </a:lnTo>
                <a:lnTo>
                  <a:pt x="219075" y="88000"/>
                </a:lnTo>
                <a:lnTo>
                  <a:pt x="212139" y="85879"/>
                </a:lnTo>
                <a:lnTo>
                  <a:pt x="202601" y="84363"/>
                </a:lnTo>
                <a:lnTo>
                  <a:pt x="190460" y="83454"/>
                </a:lnTo>
                <a:lnTo>
                  <a:pt x="175716" y="83151"/>
                </a:lnTo>
                <a:lnTo>
                  <a:pt x="316031" y="83151"/>
                </a:lnTo>
                <a:lnTo>
                  <a:pt x="314207" y="94419"/>
                </a:lnTo>
                <a:lnTo>
                  <a:pt x="311737" y="106649"/>
                </a:lnTo>
                <a:lnTo>
                  <a:pt x="308466" y="118380"/>
                </a:lnTo>
                <a:lnTo>
                  <a:pt x="304392" y="129612"/>
                </a:lnTo>
                <a:lnTo>
                  <a:pt x="299516" y="140344"/>
                </a:lnTo>
                <a:close/>
              </a:path>
              <a:path w="1136014" h="429895">
                <a:moveTo>
                  <a:pt x="565391" y="424885"/>
                </a:moveTo>
                <a:lnTo>
                  <a:pt x="413494" y="424885"/>
                </a:lnTo>
                <a:lnTo>
                  <a:pt x="406220" y="365410"/>
                </a:lnTo>
                <a:lnTo>
                  <a:pt x="412540" y="358484"/>
                </a:lnTo>
                <a:lnTo>
                  <a:pt x="420090" y="352395"/>
                </a:lnTo>
                <a:lnTo>
                  <a:pt x="428931" y="347118"/>
                </a:lnTo>
                <a:lnTo>
                  <a:pt x="438881" y="342732"/>
                </a:lnTo>
                <a:lnTo>
                  <a:pt x="438881" y="86004"/>
                </a:lnTo>
                <a:lnTo>
                  <a:pt x="540146" y="86004"/>
                </a:lnTo>
                <a:lnTo>
                  <a:pt x="540146" y="342732"/>
                </a:lnTo>
                <a:lnTo>
                  <a:pt x="549604" y="347145"/>
                </a:lnTo>
                <a:lnTo>
                  <a:pt x="558117" y="352288"/>
                </a:lnTo>
                <a:lnTo>
                  <a:pt x="565819" y="358243"/>
                </a:lnTo>
                <a:lnTo>
                  <a:pt x="572665" y="364982"/>
                </a:lnTo>
                <a:lnTo>
                  <a:pt x="565391" y="424885"/>
                </a:lnTo>
                <a:close/>
              </a:path>
              <a:path w="1136014" h="429895">
                <a:moveTo>
                  <a:pt x="613742" y="110963"/>
                </a:moveTo>
                <a:lnTo>
                  <a:pt x="608010" y="105820"/>
                </a:lnTo>
                <a:lnTo>
                  <a:pt x="603081" y="99945"/>
                </a:lnTo>
                <a:lnTo>
                  <a:pt x="598953" y="93340"/>
                </a:lnTo>
                <a:lnTo>
                  <a:pt x="595628" y="86004"/>
                </a:lnTo>
                <a:lnTo>
                  <a:pt x="661665" y="86004"/>
                </a:lnTo>
                <a:lnTo>
                  <a:pt x="661665" y="104973"/>
                </a:lnTo>
                <a:lnTo>
                  <a:pt x="613742" y="110963"/>
                </a:lnTo>
                <a:close/>
              </a:path>
              <a:path w="1136014" h="429895">
                <a:moveTo>
                  <a:pt x="808704" y="135332"/>
                </a:moveTo>
                <a:lnTo>
                  <a:pt x="806153" y="120127"/>
                </a:lnTo>
                <a:lnTo>
                  <a:pt x="804397" y="100694"/>
                </a:lnTo>
                <a:lnTo>
                  <a:pt x="812527" y="100409"/>
                </a:lnTo>
                <a:lnTo>
                  <a:pt x="811715" y="115982"/>
                </a:lnTo>
                <a:lnTo>
                  <a:pt x="808997" y="134033"/>
                </a:lnTo>
                <a:lnTo>
                  <a:pt x="808704" y="135332"/>
                </a:lnTo>
                <a:close/>
              </a:path>
              <a:path w="1136014" h="429895">
                <a:moveTo>
                  <a:pt x="940704" y="238900"/>
                </a:moveTo>
                <a:lnTo>
                  <a:pt x="838770" y="238900"/>
                </a:lnTo>
                <a:lnTo>
                  <a:pt x="820086" y="178854"/>
                </a:lnTo>
                <a:lnTo>
                  <a:pt x="813926" y="158351"/>
                </a:lnTo>
                <a:lnTo>
                  <a:pt x="809282" y="138776"/>
                </a:lnTo>
                <a:lnTo>
                  <a:pt x="808704" y="135332"/>
                </a:lnTo>
                <a:lnTo>
                  <a:pt x="808997" y="134033"/>
                </a:lnTo>
                <a:lnTo>
                  <a:pt x="811715" y="115982"/>
                </a:lnTo>
                <a:lnTo>
                  <a:pt x="812527" y="100409"/>
                </a:lnTo>
                <a:lnTo>
                  <a:pt x="892928" y="100409"/>
                </a:lnTo>
                <a:lnTo>
                  <a:pt x="940704" y="238900"/>
                </a:lnTo>
                <a:close/>
              </a:path>
              <a:path w="1136014" h="429895">
                <a:moveTo>
                  <a:pt x="1005216" y="424885"/>
                </a:moveTo>
                <a:lnTo>
                  <a:pt x="853461" y="424885"/>
                </a:lnTo>
                <a:lnTo>
                  <a:pt x="846329" y="365410"/>
                </a:lnTo>
                <a:lnTo>
                  <a:pt x="851874" y="358849"/>
                </a:lnTo>
                <a:lnTo>
                  <a:pt x="858096" y="353286"/>
                </a:lnTo>
                <a:lnTo>
                  <a:pt x="864996" y="348722"/>
                </a:lnTo>
                <a:lnTo>
                  <a:pt x="872573" y="345157"/>
                </a:lnTo>
                <a:lnTo>
                  <a:pt x="861162" y="309785"/>
                </a:lnTo>
                <a:lnTo>
                  <a:pt x="965158" y="309785"/>
                </a:lnTo>
                <a:lnTo>
                  <a:pt x="975835" y="340735"/>
                </a:lnTo>
                <a:lnTo>
                  <a:pt x="986683" y="345308"/>
                </a:lnTo>
                <a:lnTo>
                  <a:pt x="996408" y="350897"/>
                </a:lnTo>
                <a:lnTo>
                  <a:pt x="1005011" y="357503"/>
                </a:lnTo>
                <a:lnTo>
                  <a:pt x="1012490" y="365125"/>
                </a:lnTo>
                <a:lnTo>
                  <a:pt x="1005216" y="424885"/>
                </a:lnTo>
                <a:close/>
              </a:path>
              <a:path w="1136014" h="429895">
                <a:moveTo>
                  <a:pt x="304066" y="342304"/>
                </a:moveTo>
                <a:lnTo>
                  <a:pt x="178568" y="342304"/>
                </a:lnTo>
                <a:lnTo>
                  <a:pt x="208716" y="340985"/>
                </a:lnTo>
                <a:lnTo>
                  <a:pt x="238258" y="337027"/>
                </a:lnTo>
                <a:lnTo>
                  <a:pt x="267193" y="330430"/>
                </a:lnTo>
                <a:lnTo>
                  <a:pt x="295523" y="321195"/>
                </a:lnTo>
                <a:lnTo>
                  <a:pt x="304066" y="342304"/>
                </a:lnTo>
                <a:close/>
              </a:path>
              <a:path w="1136014" h="429895">
                <a:moveTo>
                  <a:pt x="1080423" y="383951"/>
                </a:moveTo>
                <a:lnTo>
                  <a:pt x="1056400" y="380698"/>
                </a:lnTo>
                <a:lnTo>
                  <a:pt x="1039240" y="370937"/>
                </a:lnTo>
                <a:lnTo>
                  <a:pt x="1028944" y="354668"/>
                </a:lnTo>
                <a:lnTo>
                  <a:pt x="1025512" y="331892"/>
                </a:lnTo>
                <a:lnTo>
                  <a:pt x="1028944" y="309117"/>
                </a:lnTo>
                <a:lnTo>
                  <a:pt x="1039240" y="292848"/>
                </a:lnTo>
                <a:lnTo>
                  <a:pt x="1056400" y="283087"/>
                </a:lnTo>
                <a:lnTo>
                  <a:pt x="1080423" y="279834"/>
                </a:lnTo>
                <a:lnTo>
                  <a:pt x="1104510" y="283087"/>
                </a:lnTo>
                <a:lnTo>
                  <a:pt x="1121714" y="292848"/>
                </a:lnTo>
                <a:lnTo>
                  <a:pt x="1132037" y="309117"/>
                </a:lnTo>
                <a:lnTo>
                  <a:pt x="1135477" y="331892"/>
                </a:lnTo>
                <a:lnTo>
                  <a:pt x="1132037" y="354668"/>
                </a:lnTo>
                <a:lnTo>
                  <a:pt x="1121714" y="370937"/>
                </a:lnTo>
                <a:lnTo>
                  <a:pt x="1104510" y="380698"/>
                </a:lnTo>
                <a:lnTo>
                  <a:pt x="1080423" y="383951"/>
                </a:lnTo>
                <a:close/>
              </a:path>
              <a:path w="1136014" h="429895">
                <a:moveTo>
                  <a:pt x="1080423" y="252021"/>
                </a:moveTo>
                <a:lnTo>
                  <a:pt x="1056400" y="248768"/>
                </a:lnTo>
                <a:lnTo>
                  <a:pt x="1039240" y="239007"/>
                </a:lnTo>
                <a:lnTo>
                  <a:pt x="1028944" y="222738"/>
                </a:lnTo>
                <a:lnTo>
                  <a:pt x="1025512" y="199963"/>
                </a:lnTo>
                <a:lnTo>
                  <a:pt x="1028944" y="177124"/>
                </a:lnTo>
                <a:lnTo>
                  <a:pt x="1039240" y="160811"/>
                </a:lnTo>
                <a:lnTo>
                  <a:pt x="1056400" y="151024"/>
                </a:lnTo>
                <a:lnTo>
                  <a:pt x="1080423" y="147761"/>
                </a:lnTo>
                <a:lnTo>
                  <a:pt x="1104510" y="151024"/>
                </a:lnTo>
                <a:lnTo>
                  <a:pt x="1121714" y="160811"/>
                </a:lnTo>
                <a:lnTo>
                  <a:pt x="1132037" y="177124"/>
                </a:lnTo>
                <a:lnTo>
                  <a:pt x="1135477" y="199963"/>
                </a:lnTo>
                <a:lnTo>
                  <a:pt x="1132037" y="222738"/>
                </a:lnTo>
                <a:lnTo>
                  <a:pt x="1121714" y="239007"/>
                </a:lnTo>
                <a:lnTo>
                  <a:pt x="1104510" y="248768"/>
                </a:lnTo>
                <a:lnTo>
                  <a:pt x="1080423" y="252021"/>
                </a:lnTo>
                <a:close/>
              </a:path>
            </a:pathLst>
          </a:custGeom>
          <a:solidFill>
            <a:srgbClr val="006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030216" y="3854138"/>
            <a:ext cx="7891145" cy="32715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632460">
              <a:lnSpc>
                <a:spcPct val="101000"/>
              </a:lnSpc>
              <a:spcBef>
                <a:spcPts val="60"/>
              </a:spcBef>
            </a:pPr>
            <a:r>
              <a:rPr dirty="0" sz="3300">
                <a:latin typeface="Cambria"/>
                <a:cs typeface="Cambria"/>
              </a:rPr>
              <a:t>Dairy's</a:t>
            </a:r>
            <a:r>
              <a:rPr dirty="0" sz="3300" spc="10">
                <a:latin typeface="Cambria"/>
                <a:cs typeface="Cambria"/>
              </a:rPr>
              <a:t> </a:t>
            </a:r>
            <a:r>
              <a:rPr dirty="0" sz="3300" spc="75">
                <a:latin typeface="Cambria"/>
                <a:cs typeface="Cambria"/>
              </a:rPr>
              <a:t>commitment</a:t>
            </a:r>
            <a:r>
              <a:rPr dirty="0" sz="3300" spc="-3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to</a:t>
            </a:r>
            <a:r>
              <a:rPr dirty="0" sz="3300" spc="-55">
                <a:latin typeface="Cambria"/>
                <a:cs typeface="Cambria"/>
              </a:rPr>
              <a:t> </a:t>
            </a:r>
            <a:r>
              <a:rPr dirty="0" sz="3300" spc="65">
                <a:latin typeface="Cambria"/>
                <a:cs typeface="Cambria"/>
              </a:rPr>
              <a:t>quality</a:t>
            </a:r>
            <a:r>
              <a:rPr dirty="0" sz="3300" spc="20">
                <a:latin typeface="Cambria"/>
                <a:cs typeface="Cambria"/>
              </a:rPr>
              <a:t> </a:t>
            </a:r>
            <a:r>
              <a:rPr dirty="0" sz="3300" spc="45">
                <a:latin typeface="Cambria"/>
                <a:cs typeface="Cambria"/>
              </a:rPr>
              <a:t>and </a:t>
            </a:r>
            <a:r>
              <a:rPr dirty="0" sz="3300" spc="70">
                <a:latin typeface="Cambria"/>
                <a:cs typeface="Cambria"/>
              </a:rPr>
              <a:t>freshness.</a:t>
            </a:r>
            <a:r>
              <a:rPr dirty="0" sz="3300" spc="-25">
                <a:latin typeface="Cambria"/>
                <a:cs typeface="Cambria"/>
              </a:rPr>
              <a:t> Here's</a:t>
            </a:r>
            <a:r>
              <a:rPr dirty="0" sz="3300" spc="-20">
                <a:latin typeface="Cambria"/>
                <a:cs typeface="Cambria"/>
              </a:rPr>
              <a:t> </a:t>
            </a:r>
            <a:r>
              <a:rPr dirty="0" sz="3300" spc="85">
                <a:latin typeface="Cambria"/>
                <a:cs typeface="Cambria"/>
              </a:rPr>
              <a:t>what</a:t>
            </a:r>
            <a:r>
              <a:rPr dirty="0" sz="3300" spc="-60">
                <a:latin typeface="Cambria"/>
                <a:cs typeface="Cambria"/>
              </a:rPr>
              <a:t> </a:t>
            </a:r>
            <a:r>
              <a:rPr dirty="0" sz="3300" spc="70">
                <a:latin typeface="Cambria"/>
                <a:cs typeface="Cambria"/>
              </a:rPr>
              <a:t>they</a:t>
            </a:r>
            <a:r>
              <a:rPr dirty="0" sz="3300" spc="-10">
                <a:latin typeface="Cambria"/>
                <a:cs typeface="Cambria"/>
              </a:rPr>
              <a:t> </a:t>
            </a:r>
            <a:r>
              <a:rPr dirty="0" sz="3300" spc="65">
                <a:latin typeface="Cambria"/>
                <a:cs typeface="Cambria"/>
              </a:rPr>
              <a:t>have</a:t>
            </a:r>
            <a:r>
              <a:rPr dirty="0" sz="3300" spc="-3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to</a:t>
            </a:r>
            <a:r>
              <a:rPr dirty="0" sz="3300" spc="-85">
                <a:latin typeface="Cambria"/>
                <a:cs typeface="Cambria"/>
              </a:rPr>
              <a:t> </a:t>
            </a:r>
            <a:r>
              <a:rPr dirty="0" sz="3300" spc="60">
                <a:latin typeface="Cambria"/>
                <a:cs typeface="Cambria"/>
              </a:rPr>
              <a:t>say </a:t>
            </a:r>
            <a:r>
              <a:rPr dirty="0" sz="3300">
                <a:latin typeface="Cambria"/>
                <a:cs typeface="Cambria"/>
              </a:rPr>
              <a:t>about</a:t>
            </a:r>
            <a:r>
              <a:rPr dirty="0" sz="3300" spc="7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their</a:t>
            </a:r>
            <a:r>
              <a:rPr dirty="0" sz="3300" spc="130">
                <a:latin typeface="Cambria"/>
                <a:cs typeface="Cambria"/>
              </a:rPr>
              <a:t> </a:t>
            </a:r>
            <a:r>
              <a:rPr dirty="0" sz="3300" spc="50">
                <a:latin typeface="Cambria"/>
                <a:cs typeface="Cambria"/>
              </a:rPr>
              <a:t>favorite</a:t>
            </a:r>
            <a:r>
              <a:rPr dirty="0" sz="3300" spc="11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dairy</a:t>
            </a:r>
            <a:r>
              <a:rPr dirty="0" sz="3300" spc="135">
                <a:latin typeface="Cambria"/>
                <a:cs typeface="Cambria"/>
              </a:rPr>
              <a:t> </a:t>
            </a:r>
            <a:r>
              <a:rPr dirty="0" sz="3300" spc="-10">
                <a:latin typeface="Cambria"/>
                <a:cs typeface="Cambria"/>
              </a:rPr>
              <a:t>brand!"</a:t>
            </a:r>
            <a:endParaRPr sz="3300">
              <a:latin typeface="Cambria"/>
              <a:cs typeface="Cambria"/>
            </a:endParaRPr>
          </a:p>
          <a:p>
            <a:pPr marL="12700" marR="5080" indent="1840230">
              <a:lnSpc>
                <a:spcPct val="104800"/>
              </a:lnSpc>
              <a:spcBef>
                <a:spcPts val="1150"/>
              </a:spcBef>
              <a:buClr>
                <a:srgbClr val="006FBF"/>
              </a:buClr>
              <a:buSzPct val="137878"/>
              <a:buFont typeface="Segoe UI Symbol"/>
              <a:buChar char="❖"/>
              <a:tabLst>
                <a:tab pos="1852930" algn="l"/>
              </a:tabLst>
            </a:pPr>
            <a:r>
              <a:rPr dirty="0" sz="3300">
                <a:latin typeface="Cambria"/>
                <a:cs typeface="Cambria"/>
              </a:rPr>
              <a:t>"Share</a:t>
            </a:r>
            <a:r>
              <a:rPr dirty="0" sz="3300" spc="10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your</a:t>
            </a:r>
            <a:r>
              <a:rPr dirty="0" sz="3300" spc="120">
                <a:latin typeface="Cambria"/>
                <a:cs typeface="Cambria"/>
              </a:rPr>
              <a:t> </a:t>
            </a:r>
            <a:r>
              <a:rPr dirty="0" sz="3300" spc="-25">
                <a:latin typeface="Cambria"/>
                <a:cs typeface="Cambria"/>
              </a:rPr>
              <a:t>own </a:t>
            </a:r>
            <a:r>
              <a:rPr dirty="0" sz="3300" spc="55">
                <a:latin typeface="Cambria"/>
                <a:cs typeface="Cambria"/>
              </a:rPr>
              <a:t>#MotherDairyExperience</a:t>
            </a:r>
            <a:r>
              <a:rPr dirty="0" sz="3300" spc="-20">
                <a:latin typeface="Cambria"/>
                <a:cs typeface="Cambria"/>
              </a:rPr>
              <a:t> </a:t>
            </a:r>
            <a:r>
              <a:rPr dirty="0" sz="3300" spc="70">
                <a:latin typeface="Cambria"/>
                <a:cs typeface="Cambria"/>
              </a:rPr>
              <a:t>and</a:t>
            </a:r>
            <a:r>
              <a:rPr dirty="0" sz="3300" spc="-50">
                <a:latin typeface="Cambria"/>
                <a:cs typeface="Cambria"/>
              </a:rPr>
              <a:t> </a:t>
            </a:r>
            <a:r>
              <a:rPr dirty="0" sz="3300" spc="80">
                <a:latin typeface="Cambria"/>
                <a:cs typeface="Cambria"/>
              </a:rPr>
              <a:t>get</a:t>
            </a:r>
            <a:r>
              <a:rPr dirty="0" sz="3300" spc="-45">
                <a:latin typeface="Cambria"/>
                <a:cs typeface="Cambria"/>
              </a:rPr>
              <a:t> </a:t>
            </a:r>
            <a:r>
              <a:rPr dirty="0" sz="3300" spc="40">
                <a:latin typeface="Cambria"/>
                <a:cs typeface="Cambria"/>
              </a:rPr>
              <a:t>featured </a:t>
            </a:r>
            <a:r>
              <a:rPr dirty="0" sz="3300">
                <a:latin typeface="Cambria"/>
                <a:cs typeface="Cambria"/>
              </a:rPr>
              <a:t>on</a:t>
            </a:r>
            <a:r>
              <a:rPr dirty="0" sz="3300" spc="35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our</a:t>
            </a:r>
            <a:r>
              <a:rPr dirty="0" sz="3300" spc="25">
                <a:latin typeface="Cambria"/>
                <a:cs typeface="Cambria"/>
              </a:rPr>
              <a:t> </a:t>
            </a:r>
            <a:r>
              <a:rPr dirty="0" sz="3300" spc="55">
                <a:latin typeface="Cambria"/>
                <a:cs typeface="Cambria"/>
              </a:rPr>
              <a:t>page.</a:t>
            </a:r>
            <a:r>
              <a:rPr dirty="0" sz="3300" spc="10">
                <a:latin typeface="Cambria"/>
                <a:cs typeface="Cambria"/>
              </a:rPr>
              <a:t> </a:t>
            </a:r>
            <a:r>
              <a:rPr dirty="0" sz="3300" spc="-35">
                <a:latin typeface="Cambria"/>
                <a:cs typeface="Cambria"/>
              </a:rPr>
              <a:t>Your</a:t>
            </a:r>
            <a:r>
              <a:rPr dirty="0" sz="3300" spc="2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love</a:t>
            </a:r>
            <a:r>
              <a:rPr dirty="0" sz="3300" spc="10">
                <a:latin typeface="Cambria"/>
                <a:cs typeface="Cambria"/>
              </a:rPr>
              <a:t> </a:t>
            </a:r>
            <a:r>
              <a:rPr dirty="0" sz="3300">
                <a:latin typeface="Cambria"/>
                <a:cs typeface="Cambria"/>
              </a:rPr>
              <a:t>inspires</a:t>
            </a:r>
            <a:r>
              <a:rPr dirty="0" sz="3300" spc="15">
                <a:latin typeface="Cambria"/>
                <a:cs typeface="Cambria"/>
              </a:rPr>
              <a:t> </a:t>
            </a:r>
            <a:r>
              <a:rPr dirty="0" sz="3300" spc="-20">
                <a:latin typeface="Cambria"/>
                <a:cs typeface="Cambria"/>
              </a:rPr>
              <a:t>us!"</a:t>
            </a:r>
            <a:endParaRPr sz="3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316" y="0"/>
            <a:ext cx="3441700" cy="7620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083998" y="223967"/>
            <a:ext cx="2635250" cy="467359"/>
          </a:xfrm>
          <a:custGeom>
            <a:avLst/>
            <a:gdLst/>
            <a:ahLst/>
            <a:cxnLst/>
            <a:rect l="l" t="t" r="r" b="b"/>
            <a:pathLst>
              <a:path w="2635250" h="467359">
                <a:moveTo>
                  <a:pt x="199522" y="461832"/>
                </a:moveTo>
                <a:lnTo>
                  <a:pt x="7751" y="461832"/>
                </a:lnTo>
                <a:lnTo>
                  <a:pt x="0" y="397185"/>
                </a:lnTo>
                <a:lnTo>
                  <a:pt x="6734" y="389656"/>
                </a:lnTo>
                <a:lnTo>
                  <a:pt x="14844" y="383038"/>
                </a:lnTo>
                <a:lnTo>
                  <a:pt x="24329" y="377331"/>
                </a:lnTo>
                <a:lnTo>
                  <a:pt x="35191" y="372535"/>
                </a:lnTo>
                <a:lnTo>
                  <a:pt x="35191" y="95187"/>
                </a:lnTo>
                <a:lnTo>
                  <a:pt x="24504" y="90508"/>
                </a:lnTo>
                <a:lnTo>
                  <a:pt x="15076" y="84684"/>
                </a:lnTo>
                <a:lnTo>
                  <a:pt x="6908" y="77718"/>
                </a:lnTo>
                <a:lnTo>
                  <a:pt x="0" y="69608"/>
                </a:lnTo>
                <a:lnTo>
                  <a:pt x="7751" y="5115"/>
                </a:lnTo>
                <a:lnTo>
                  <a:pt x="314864" y="5115"/>
                </a:lnTo>
                <a:lnTo>
                  <a:pt x="314864" y="92862"/>
                </a:lnTo>
                <a:lnTo>
                  <a:pt x="145262" y="92862"/>
                </a:lnTo>
                <a:lnTo>
                  <a:pt x="145262" y="189910"/>
                </a:lnTo>
                <a:lnTo>
                  <a:pt x="289439" y="189910"/>
                </a:lnTo>
                <a:lnTo>
                  <a:pt x="289439" y="277657"/>
                </a:lnTo>
                <a:lnTo>
                  <a:pt x="145262" y="277657"/>
                </a:lnTo>
                <a:lnTo>
                  <a:pt x="145262" y="366334"/>
                </a:lnTo>
                <a:lnTo>
                  <a:pt x="163265" y="371392"/>
                </a:lnTo>
                <a:lnTo>
                  <a:pt x="179601" y="378038"/>
                </a:lnTo>
                <a:lnTo>
                  <a:pt x="194271" y="386274"/>
                </a:lnTo>
                <a:lnTo>
                  <a:pt x="207274" y="396099"/>
                </a:lnTo>
                <a:lnTo>
                  <a:pt x="199522" y="461832"/>
                </a:lnTo>
                <a:close/>
              </a:path>
              <a:path w="2635250" h="467359">
                <a:moveTo>
                  <a:pt x="255643" y="140301"/>
                </a:moveTo>
                <a:lnTo>
                  <a:pt x="246409" y="130825"/>
                </a:lnTo>
                <a:lnTo>
                  <a:pt x="238706" y="119760"/>
                </a:lnTo>
                <a:lnTo>
                  <a:pt x="232534" y="107105"/>
                </a:lnTo>
                <a:lnTo>
                  <a:pt x="227893" y="92862"/>
                </a:lnTo>
                <a:lnTo>
                  <a:pt x="314864" y="92862"/>
                </a:lnTo>
                <a:lnTo>
                  <a:pt x="314864" y="133015"/>
                </a:lnTo>
                <a:lnTo>
                  <a:pt x="255643" y="140301"/>
                </a:lnTo>
                <a:close/>
              </a:path>
              <a:path w="2635250" h="467359">
                <a:moveTo>
                  <a:pt x="289439" y="189910"/>
                </a:moveTo>
                <a:lnTo>
                  <a:pt x="217971" y="189910"/>
                </a:lnTo>
                <a:lnTo>
                  <a:pt x="221420" y="182517"/>
                </a:lnTo>
                <a:lnTo>
                  <a:pt x="225722" y="175531"/>
                </a:lnTo>
                <a:lnTo>
                  <a:pt x="230877" y="168952"/>
                </a:lnTo>
                <a:lnTo>
                  <a:pt x="236884" y="162780"/>
                </a:lnTo>
                <a:lnTo>
                  <a:pt x="289439" y="168516"/>
                </a:lnTo>
                <a:lnTo>
                  <a:pt x="289439" y="189910"/>
                </a:lnTo>
                <a:close/>
              </a:path>
              <a:path w="2635250" h="467359">
                <a:moveTo>
                  <a:pt x="237504" y="304787"/>
                </a:moveTo>
                <a:lnTo>
                  <a:pt x="231274" y="299196"/>
                </a:lnTo>
                <a:lnTo>
                  <a:pt x="225916" y="292811"/>
                </a:lnTo>
                <a:lnTo>
                  <a:pt x="221430" y="285631"/>
                </a:lnTo>
                <a:lnTo>
                  <a:pt x="217816" y="277657"/>
                </a:lnTo>
                <a:lnTo>
                  <a:pt x="289439" y="277657"/>
                </a:lnTo>
                <a:lnTo>
                  <a:pt x="289439" y="298121"/>
                </a:lnTo>
                <a:lnTo>
                  <a:pt x="237504" y="304787"/>
                </a:lnTo>
                <a:close/>
              </a:path>
              <a:path w="2635250" h="467359">
                <a:moveTo>
                  <a:pt x="473378" y="466948"/>
                </a:moveTo>
                <a:lnTo>
                  <a:pt x="404158" y="456251"/>
                </a:lnTo>
                <a:lnTo>
                  <a:pt x="355246" y="424160"/>
                </a:lnTo>
                <a:lnTo>
                  <a:pt x="326178" y="370791"/>
                </a:lnTo>
                <a:lnTo>
                  <a:pt x="316489" y="296571"/>
                </a:lnTo>
                <a:lnTo>
                  <a:pt x="319173" y="256689"/>
                </a:lnTo>
                <a:lnTo>
                  <a:pt x="340644" y="191577"/>
                </a:lnTo>
                <a:lnTo>
                  <a:pt x="383258" y="146337"/>
                </a:lnTo>
                <a:lnTo>
                  <a:pt x="444572" y="123471"/>
                </a:lnTo>
                <a:lnTo>
                  <a:pt x="482060" y="120612"/>
                </a:lnTo>
                <a:lnTo>
                  <a:pt x="519296" y="123170"/>
                </a:lnTo>
                <a:lnTo>
                  <a:pt x="578595" y="143634"/>
                </a:lnTo>
                <a:lnTo>
                  <a:pt x="617817" y="184736"/>
                </a:lnTo>
                <a:lnTo>
                  <a:pt x="626063" y="204018"/>
                </a:lnTo>
                <a:lnTo>
                  <a:pt x="476944" y="204018"/>
                </a:lnTo>
                <a:lnTo>
                  <a:pt x="465036" y="205190"/>
                </a:lnTo>
                <a:lnTo>
                  <a:pt x="433536" y="234036"/>
                </a:lnTo>
                <a:lnTo>
                  <a:pt x="426560" y="291300"/>
                </a:lnTo>
                <a:lnTo>
                  <a:pt x="429786" y="331656"/>
                </a:lnTo>
                <a:lnTo>
                  <a:pt x="439466" y="360481"/>
                </a:lnTo>
                <a:lnTo>
                  <a:pt x="455598" y="377777"/>
                </a:lnTo>
                <a:lnTo>
                  <a:pt x="478184" y="383542"/>
                </a:lnTo>
                <a:lnTo>
                  <a:pt x="619642" y="383542"/>
                </a:lnTo>
                <a:lnTo>
                  <a:pt x="615376" y="393183"/>
                </a:lnTo>
                <a:lnTo>
                  <a:pt x="596317" y="419354"/>
                </a:lnTo>
                <a:lnTo>
                  <a:pt x="572297" y="440176"/>
                </a:lnTo>
                <a:lnTo>
                  <a:pt x="543800" y="455049"/>
                </a:lnTo>
                <a:lnTo>
                  <a:pt x="510828" y="463973"/>
                </a:lnTo>
                <a:lnTo>
                  <a:pt x="473378" y="466948"/>
                </a:lnTo>
                <a:close/>
              </a:path>
              <a:path w="2635250" h="467359">
                <a:moveTo>
                  <a:pt x="619642" y="383542"/>
                </a:moveTo>
                <a:lnTo>
                  <a:pt x="478184" y="383542"/>
                </a:lnTo>
                <a:lnTo>
                  <a:pt x="490383" y="382302"/>
                </a:lnTo>
                <a:lnTo>
                  <a:pt x="500935" y="378581"/>
                </a:lnTo>
                <a:lnTo>
                  <a:pt x="526747" y="336219"/>
                </a:lnTo>
                <a:lnTo>
                  <a:pt x="529964" y="293780"/>
                </a:lnTo>
                <a:lnTo>
                  <a:pt x="526650" y="254509"/>
                </a:lnTo>
                <a:lnTo>
                  <a:pt x="516709" y="226459"/>
                </a:lnTo>
                <a:lnTo>
                  <a:pt x="500140" y="209628"/>
                </a:lnTo>
                <a:lnTo>
                  <a:pt x="476944" y="204018"/>
                </a:lnTo>
                <a:lnTo>
                  <a:pt x="626063" y="204018"/>
                </a:lnTo>
                <a:lnTo>
                  <a:pt x="630074" y="213397"/>
                </a:lnTo>
                <a:lnTo>
                  <a:pt x="637428" y="247523"/>
                </a:lnTo>
                <a:lnTo>
                  <a:pt x="639880" y="287114"/>
                </a:lnTo>
                <a:lnTo>
                  <a:pt x="637157" y="327063"/>
                </a:lnTo>
                <a:lnTo>
                  <a:pt x="628989" y="362419"/>
                </a:lnTo>
                <a:lnTo>
                  <a:pt x="619642" y="383542"/>
                </a:lnTo>
                <a:close/>
              </a:path>
              <a:path w="2635250" h="467359">
                <a:moveTo>
                  <a:pt x="865578" y="461832"/>
                </a:moveTo>
                <a:lnTo>
                  <a:pt x="667450" y="461832"/>
                </a:lnTo>
                <a:lnTo>
                  <a:pt x="659544" y="401215"/>
                </a:lnTo>
                <a:lnTo>
                  <a:pt x="666588" y="393096"/>
                </a:lnTo>
                <a:lnTo>
                  <a:pt x="674853" y="386100"/>
                </a:lnTo>
                <a:lnTo>
                  <a:pt x="684339" y="380228"/>
                </a:lnTo>
                <a:lnTo>
                  <a:pt x="695045" y="375480"/>
                </a:lnTo>
                <a:lnTo>
                  <a:pt x="695045" y="212235"/>
                </a:lnTo>
                <a:lnTo>
                  <a:pt x="685967" y="208330"/>
                </a:lnTo>
                <a:lnTo>
                  <a:pt x="677023" y="202817"/>
                </a:lnTo>
                <a:lnTo>
                  <a:pt x="668216" y="195695"/>
                </a:lnTo>
                <a:lnTo>
                  <a:pt x="659544" y="186965"/>
                </a:lnTo>
                <a:lnTo>
                  <a:pt x="667295" y="127279"/>
                </a:lnTo>
                <a:lnTo>
                  <a:pt x="687662" y="123277"/>
                </a:lnTo>
                <a:lnTo>
                  <a:pt x="706381" y="120409"/>
                </a:lnTo>
                <a:lnTo>
                  <a:pt x="723164" y="118703"/>
                </a:lnTo>
                <a:lnTo>
                  <a:pt x="738299" y="118132"/>
                </a:lnTo>
                <a:lnTo>
                  <a:pt x="752493" y="118248"/>
                </a:lnTo>
                <a:lnTo>
                  <a:pt x="766553" y="118597"/>
                </a:lnTo>
                <a:lnTo>
                  <a:pt x="780476" y="119178"/>
                </a:lnTo>
                <a:lnTo>
                  <a:pt x="794264" y="119992"/>
                </a:lnTo>
                <a:lnTo>
                  <a:pt x="793179" y="146192"/>
                </a:lnTo>
                <a:lnTo>
                  <a:pt x="898760" y="146192"/>
                </a:lnTo>
                <a:lnTo>
                  <a:pt x="896970" y="222467"/>
                </a:lnTo>
                <a:lnTo>
                  <a:pt x="859842" y="222467"/>
                </a:lnTo>
                <a:lnTo>
                  <a:pt x="839630" y="223280"/>
                </a:lnTo>
                <a:lnTo>
                  <a:pt x="823332" y="225722"/>
                </a:lnTo>
                <a:lnTo>
                  <a:pt x="810949" y="229792"/>
                </a:lnTo>
                <a:lnTo>
                  <a:pt x="802481" y="235489"/>
                </a:lnTo>
                <a:lnTo>
                  <a:pt x="802481" y="369279"/>
                </a:lnTo>
                <a:lnTo>
                  <a:pt x="824369" y="374405"/>
                </a:lnTo>
                <a:lnTo>
                  <a:pt x="843525" y="381255"/>
                </a:lnTo>
                <a:lnTo>
                  <a:pt x="859948" y="389830"/>
                </a:lnTo>
                <a:lnTo>
                  <a:pt x="873639" y="400130"/>
                </a:lnTo>
                <a:lnTo>
                  <a:pt x="865578" y="461832"/>
                </a:lnTo>
                <a:close/>
              </a:path>
              <a:path w="2635250" h="467359">
                <a:moveTo>
                  <a:pt x="898760" y="146192"/>
                </a:moveTo>
                <a:lnTo>
                  <a:pt x="793179" y="146192"/>
                </a:lnTo>
                <a:lnTo>
                  <a:pt x="794923" y="144496"/>
                </a:lnTo>
                <a:lnTo>
                  <a:pt x="830444" y="126794"/>
                </a:lnTo>
                <a:lnTo>
                  <a:pt x="863872" y="119992"/>
                </a:lnTo>
                <a:lnTo>
                  <a:pt x="874002" y="120419"/>
                </a:lnTo>
                <a:lnTo>
                  <a:pt x="883174" y="121659"/>
                </a:lnTo>
                <a:lnTo>
                  <a:pt x="891603" y="123742"/>
                </a:lnTo>
                <a:lnTo>
                  <a:pt x="899219" y="126658"/>
                </a:lnTo>
                <a:lnTo>
                  <a:pt x="898760" y="146192"/>
                </a:lnTo>
                <a:close/>
              </a:path>
              <a:path w="2635250" h="467359">
                <a:moveTo>
                  <a:pt x="896894" y="225722"/>
                </a:moveTo>
                <a:lnTo>
                  <a:pt x="886206" y="224298"/>
                </a:lnTo>
                <a:lnTo>
                  <a:pt x="876468" y="223280"/>
                </a:lnTo>
                <a:lnTo>
                  <a:pt x="867680" y="222670"/>
                </a:lnTo>
                <a:lnTo>
                  <a:pt x="859842" y="222467"/>
                </a:lnTo>
                <a:lnTo>
                  <a:pt x="896970" y="222467"/>
                </a:lnTo>
                <a:lnTo>
                  <a:pt x="896894" y="225722"/>
                </a:lnTo>
                <a:close/>
              </a:path>
              <a:path w="2635250" h="467359">
                <a:moveTo>
                  <a:pt x="1071376" y="461832"/>
                </a:moveTo>
                <a:lnTo>
                  <a:pt x="908750" y="461832"/>
                </a:lnTo>
                <a:lnTo>
                  <a:pt x="900844" y="401215"/>
                </a:lnTo>
                <a:lnTo>
                  <a:pt x="907888" y="393096"/>
                </a:lnTo>
                <a:lnTo>
                  <a:pt x="916216" y="386061"/>
                </a:lnTo>
                <a:lnTo>
                  <a:pt x="925639" y="380228"/>
                </a:lnTo>
                <a:lnTo>
                  <a:pt x="936345" y="375480"/>
                </a:lnTo>
                <a:lnTo>
                  <a:pt x="936345" y="212235"/>
                </a:lnTo>
                <a:lnTo>
                  <a:pt x="927267" y="208330"/>
                </a:lnTo>
                <a:lnTo>
                  <a:pt x="918323" y="202817"/>
                </a:lnTo>
                <a:lnTo>
                  <a:pt x="909516" y="195695"/>
                </a:lnTo>
                <a:lnTo>
                  <a:pt x="900844" y="186965"/>
                </a:lnTo>
                <a:lnTo>
                  <a:pt x="908595" y="127279"/>
                </a:lnTo>
                <a:lnTo>
                  <a:pt x="928962" y="123277"/>
                </a:lnTo>
                <a:lnTo>
                  <a:pt x="947585" y="120419"/>
                </a:lnTo>
                <a:lnTo>
                  <a:pt x="964464" y="118703"/>
                </a:lnTo>
                <a:lnTo>
                  <a:pt x="979599" y="118132"/>
                </a:lnTo>
                <a:lnTo>
                  <a:pt x="993794" y="118248"/>
                </a:lnTo>
                <a:lnTo>
                  <a:pt x="1007853" y="118597"/>
                </a:lnTo>
                <a:lnTo>
                  <a:pt x="1021776" y="119178"/>
                </a:lnTo>
                <a:lnTo>
                  <a:pt x="1035564" y="119992"/>
                </a:lnTo>
                <a:lnTo>
                  <a:pt x="1035564" y="140611"/>
                </a:lnTo>
                <a:lnTo>
                  <a:pt x="1192371" y="140611"/>
                </a:lnTo>
                <a:lnTo>
                  <a:pt x="1203771" y="151773"/>
                </a:lnTo>
                <a:lnTo>
                  <a:pt x="1389566" y="151773"/>
                </a:lnTo>
                <a:lnTo>
                  <a:pt x="1393217" y="155184"/>
                </a:lnTo>
                <a:lnTo>
                  <a:pt x="1404815" y="175900"/>
                </a:lnTo>
                <a:lnTo>
                  <a:pt x="1413099" y="203475"/>
                </a:lnTo>
                <a:lnTo>
                  <a:pt x="1413737" y="207894"/>
                </a:lnTo>
                <a:lnTo>
                  <a:pt x="1087344" y="207894"/>
                </a:lnTo>
                <a:lnTo>
                  <a:pt x="1075552" y="208863"/>
                </a:lnTo>
                <a:lnTo>
                  <a:pt x="1064361" y="211770"/>
                </a:lnTo>
                <a:lnTo>
                  <a:pt x="1053770" y="216614"/>
                </a:lnTo>
                <a:lnTo>
                  <a:pt x="1043781" y="223397"/>
                </a:lnTo>
                <a:lnTo>
                  <a:pt x="1043781" y="375635"/>
                </a:lnTo>
                <a:lnTo>
                  <a:pt x="1053896" y="380296"/>
                </a:lnTo>
                <a:lnTo>
                  <a:pt x="1063207" y="386100"/>
                </a:lnTo>
                <a:lnTo>
                  <a:pt x="1071570" y="392931"/>
                </a:lnTo>
                <a:lnTo>
                  <a:pt x="1079127" y="400905"/>
                </a:lnTo>
                <a:lnTo>
                  <a:pt x="1071376" y="461832"/>
                </a:lnTo>
                <a:close/>
              </a:path>
              <a:path w="2635250" h="467359">
                <a:moveTo>
                  <a:pt x="1192371" y="140611"/>
                </a:moveTo>
                <a:lnTo>
                  <a:pt x="1035564" y="140611"/>
                </a:lnTo>
                <a:lnTo>
                  <a:pt x="1037560" y="139613"/>
                </a:lnTo>
                <a:lnTo>
                  <a:pt x="1084398" y="123015"/>
                </a:lnTo>
                <a:lnTo>
                  <a:pt x="1105637" y="120612"/>
                </a:lnTo>
                <a:lnTo>
                  <a:pt x="1140781" y="122560"/>
                </a:lnTo>
                <a:lnTo>
                  <a:pt x="1168851" y="128403"/>
                </a:lnTo>
                <a:lnTo>
                  <a:pt x="1189847" y="138140"/>
                </a:lnTo>
                <a:lnTo>
                  <a:pt x="1192371" y="140611"/>
                </a:lnTo>
                <a:close/>
              </a:path>
              <a:path w="2635250" h="467359">
                <a:moveTo>
                  <a:pt x="1389566" y="151773"/>
                </a:moveTo>
                <a:lnTo>
                  <a:pt x="1203771" y="151773"/>
                </a:lnTo>
                <a:lnTo>
                  <a:pt x="1209497" y="147210"/>
                </a:lnTo>
                <a:lnTo>
                  <a:pt x="1254155" y="126891"/>
                </a:lnTo>
                <a:lnTo>
                  <a:pt x="1292293" y="120612"/>
                </a:lnTo>
                <a:lnTo>
                  <a:pt x="1326564" y="122773"/>
                </a:lnTo>
                <a:lnTo>
                  <a:pt x="1354808" y="129255"/>
                </a:lnTo>
                <a:lnTo>
                  <a:pt x="1377026" y="140059"/>
                </a:lnTo>
                <a:lnTo>
                  <a:pt x="1389566" y="151773"/>
                </a:lnTo>
                <a:close/>
              </a:path>
              <a:path w="2635250" h="467359">
                <a:moveTo>
                  <a:pt x="1260512" y="461832"/>
                </a:moveTo>
                <a:lnTo>
                  <a:pt x="1098041" y="461832"/>
                </a:lnTo>
                <a:lnTo>
                  <a:pt x="1090135" y="401215"/>
                </a:lnTo>
                <a:lnTo>
                  <a:pt x="1097111" y="393096"/>
                </a:lnTo>
                <a:lnTo>
                  <a:pt x="1105390" y="386061"/>
                </a:lnTo>
                <a:lnTo>
                  <a:pt x="1114784" y="380228"/>
                </a:lnTo>
                <a:lnTo>
                  <a:pt x="1125481" y="375480"/>
                </a:lnTo>
                <a:lnTo>
                  <a:pt x="1125481" y="256263"/>
                </a:lnTo>
                <a:lnTo>
                  <a:pt x="1118505" y="216420"/>
                </a:lnTo>
                <a:lnTo>
                  <a:pt x="1087344" y="207894"/>
                </a:lnTo>
                <a:lnTo>
                  <a:pt x="1273689" y="207894"/>
                </a:lnTo>
                <a:lnTo>
                  <a:pt x="1261859" y="208863"/>
                </a:lnTo>
                <a:lnTo>
                  <a:pt x="1250706" y="211770"/>
                </a:lnTo>
                <a:lnTo>
                  <a:pt x="1240232" y="216614"/>
                </a:lnTo>
                <a:lnTo>
                  <a:pt x="1230436" y="223397"/>
                </a:lnTo>
                <a:lnTo>
                  <a:pt x="1231589" y="233222"/>
                </a:lnTo>
                <a:lnTo>
                  <a:pt x="1232413" y="245798"/>
                </a:lnTo>
                <a:lnTo>
                  <a:pt x="1232907" y="261127"/>
                </a:lnTo>
                <a:lnTo>
                  <a:pt x="1233072" y="279207"/>
                </a:lnTo>
                <a:lnTo>
                  <a:pt x="1233072" y="375635"/>
                </a:lnTo>
                <a:lnTo>
                  <a:pt x="1243187" y="380296"/>
                </a:lnTo>
                <a:lnTo>
                  <a:pt x="1252498" y="386100"/>
                </a:lnTo>
                <a:lnTo>
                  <a:pt x="1260861" y="392931"/>
                </a:lnTo>
                <a:lnTo>
                  <a:pt x="1268418" y="400905"/>
                </a:lnTo>
                <a:lnTo>
                  <a:pt x="1260512" y="461832"/>
                </a:lnTo>
                <a:close/>
              </a:path>
              <a:path w="2635250" h="467359">
                <a:moveTo>
                  <a:pt x="1447167" y="461832"/>
                </a:moveTo>
                <a:lnTo>
                  <a:pt x="1284696" y="461832"/>
                </a:lnTo>
                <a:lnTo>
                  <a:pt x="1276790" y="401215"/>
                </a:lnTo>
                <a:lnTo>
                  <a:pt x="1283834" y="393096"/>
                </a:lnTo>
                <a:lnTo>
                  <a:pt x="1292162" y="386061"/>
                </a:lnTo>
                <a:lnTo>
                  <a:pt x="1301585" y="380228"/>
                </a:lnTo>
                <a:lnTo>
                  <a:pt x="1312291" y="375480"/>
                </a:lnTo>
                <a:lnTo>
                  <a:pt x="1312291" y="256263"/>
                </a:lnTo>
                <a:lnTo>
                  <a:pt x="1305160" y="216420"/>
                </a:lnTo>
                <a:lnTo>
                  <a:pt x="1273689" y="207894"/>
                </a:lnTo>
                <a:lnTo>
                  <a:pt x="1413737" y="207894"/>
                </a:lnTo>
                <a:lnTo>
                  <a:pt x="1418070" y="237911"/>
                </a:lnTo>
                <a:lnTo>
                  <a:pt x="1419727" y="279207"/>
                </a:lnTo>
                <a:lnTo>
                  <a:pt x="1419727" y="375635"/>
                </a:lnTo>
                <a:lnTo>
                  <a:pt x="1429842" y="380296"/>
                </a:lnTo>
                <a:lnTo>
                  <a:pt x="1439153" y="386100"/>
                </a:lnTo>
                <a:lnTo>
                  <a:pt x="1447516" y="392931"/>
                </a:lnTo>
                <a:lnTo>
                  <a:pt x="1455073" y="400905"/>
                </a:lnTo>
                <a:lnTo>
                  <a:pt x="1447167" y="461832"/>
                </a:lnTo>
                <a:close/>
              </a:path>
              <a:path w="2635250" h="467359">
                <a:moveTo>
                  <a:pt x="2015411" y="197662"/>
                </a:moveTo>
                <a:lnTo>
                  <a:pt x="1789999" y="197662"/>
                </a:lnTo>
                <a:lnTo>
                  <a:pt x="1780852" y="146967"/>
                </a:lnTo>
                <a:lnTo>
                  <a:pt x="1789030" y="138693"/>
                </a:lnTo>
                <a:lnTo>
                  <a:pt x="1798990" y="131232"/>
                </a:lnTo>
                <a:lnTo>
                  <a:pt x="1810734" y="124585"/>
                </a:lnTo>
                <a:lnTo>
                  <a:pt x="1824260" y="118752"/>
                </a:lnTo>
                <a:lnTo>
                  <a:pt x="1829725" y="95120"/>
                </a:lnTo>
                <a:lnTo>
                  <a:pt x="1838523" y="75072"/>
                </a:lnTo>
                <a:lnTo>
                  <a:pt x="1850654" y="58610"/>
                </a:lnTo>
                <a:lnTo>
                  <a:pt x="1866118" y="45733"/>
                </a:lnTo>
                <a:lnTo>
                  <a:pt x="1924564" y="45733"/>
                </a:lnTo>
                <a:lnTo>
                  <a:pt x="1924564" y="125728"/>
                </a:lnTo>
                <a:lnTo>
                  <a:pt x="2015411" y="125728"/>
                </a:lnTo>
                <a:lnTo>
                  <a:pt x="2015411" y="197662"/>
                </a:lnTo>
                <a:close/>
              </a:path>
              <a:path w="2635250" h="467359">
                <a:moveTo>
                  <a:pt x="1561188" y="248511"/>
                </a:moveTo>
                <a:lnTo>
                  <a:pt x="1487084" y="248511"/>
                </a:lnTo>
                <a:lnTo>
                  <a:pt x="1480844" y="233309"/>
                </a:lnTo>
                <a:lnTo>
                  <a:pt x="1476387" y="217157"/>
                </a:lnTo>
                <a:lnTo>
                  <a:pt x="1473713" y="200055"/>
                </a:lnTo>
                <a:lnTo>
                  <a:pt x="1473024" y="186112"/>
                </a:lnTo>
                <a:lnTo>
                  <a:pt x="1472899" y="176714"/>
                </a:lnTo>
                <a:lnTo>
                  <a:pt x="1473131" y="170609"/>
                </a:lnTo>
                <a:lnTo>
                  <a:pt x="1507112" y="140495"/>
                </a:lnTo>
                <a:lnTo>
                  <a:pt x="1575247" y="122821"/>
                </a:lnTo>
                <a:lnTo>
                  <a:pt x="1610332" y="120612"/>
                </a:lnTo>
                <a:lnTo>
                  <a:pt x="1643353" y="122385"/>
                </a:lnTo>
                <a:lnTo>
                  <a:pt x="1694978" y="136571"/>
                </a:lnTo>
                <a:lnTo>
                  <a:pt x="1727825" y="165319"/>
                </a:lnTo>
                <a:lnTo>
                  <a:pt x="1742178" y="203398"/>
                </a:lnTo>
                <a:lnTo>
                  <a:pt x="1583099" y="203398"/>
                </a:lnTo>
                <a:lnTo>
                  <a:pt x="1575296" y="203915"/>
                </a:lnTo>
                <a:lnTo>
                  <a:pt x="1571885" y="204948"/>
                </a:lnTo>
                <a:lnTo>
                  <a:pt x="1570751" y="215868"/>
                </a:lnTo>
                <a:lnTo>
                  <a:pt x="1568591" y="226769"/>
                </a:lnTo>
                <a:lnTo>
                  <a:pt x="1565403" y="237650"/>
                </a:lnTo>
                <a:lnTo>
                  <a:pt x="1561188" y="248511"/>
                </a:lnTo>
                <a:close/>
              </a:path>
              <a:path w="2635250" h="467359">
                <a:moveTo>
                  <a:pt x="1912472" y="461832"/>
                </a:moveTo>
                <a:lnTo>
                  <a:pt x="1866622" y="455631"/>
                </a:lnTo>
                <a:lnTo>
                  <a:pt x="1828640" y="423278"/>
                </a:lnTo>
                <a:lnTo>
                  <a:pt x="1817240" y="368659"/>
                </a:lnTo>
                <a:lnTo>
                  <a:pt x="1817129" y="197662"/>
                </a:lnTo>
                <a:lnTo>
                  <a:pt x="1924564" y="197662"/>
                </a:lnTo>
                <a:lnTo>
                  <a:pt x="1924564" y="360753"/>
                </a:lnTo>
                <a:lnTo>
                  <a:pt x="1925753" y="368607"/>
                </a:lnTo>
                <a:lnTo>
                  <a:pt x="1928130" y="372535"/>
                </a:lnTo>
                <a:lnTo>
                  <a:pt x="1930610" y="376462"/>
                </a:lnTo>
                <a:lnTo>
                  <a:pt x="1937897" y="378426"/>
                </a:lnTo>
                <a:lnTo>
                  <a:pt x="2004575" y="378426"/>
                </a:lnTo>
                <a:lnTo>
                  <a:pt x="2025333" y="432221"/>
                </a:lnTo>
                <a:lnTo>
                  <a:pt x="1996362" y="445176"/>
                </a:lnTo>
                <a:lnTo>
                  <a:pt x="1967895" y="454429"/>
                </a:lnTo>
                <a:lnTo>
                  <a:pt x="1939931" y="459981"/>
                </a:lnTo>
                <a:lnTo>
                  <a:pt x="1912472" y="461832"/>
                </a:lnTo>
                <a:close/>
              </a:path>
              <a:path w="2635250" h="467359">
                <a:moveTo>
                  <a:pt x="1569249" y="466948"/>
                </a:moveTo>
                <a:lnTo>
                  <a:pt x="1526423" y="460126"/>
                </a:lnTo>
                <a:lnTo>
                  <a:pt x="1490029" y="439663"/>
                </a:lnTo>
                <a:lnTo>
                  <a:pt x="1465264" y="407494"/>
                </a:lnTo>
                <a:lnTo>
                  <a:pt x="1457124" y="366799"/>
                </a:lnTo>
                <a:lnTo>
                  <a:pt x="1457076" y="364783"/>
                </a:lnTo>
                <a:lnTo>
                  <a:pt x="1458956" y="343389"/>
                </a:lnTo>
                <a:lnTo>
                  <a:pt x="1474536" y="306492"/>
                </a:lnTo>
                <a:lnTo>
                  <a:pt x="1505571" y="279963"/>
                </a:lnTo>
                <a:lnTo>
                  <a:pt x="1550840" y="266475"/>
                </a:lnTo>
                <a:lnTo>
                  <a:pt x="1578706" y="264790"/>
                </a:lnTo>
                <a:lnTo>
                  <a:pt x="1638548" y="264790"/>
                </a:lnTo>
                <a:lnTo>
                  <a:pt x="1638548" y="243551"/>
                </a:lnTo>
                <a:lnTo>
                  <a:pt x="1635844" y="225984"/>
                </a:lnTo>
                <a:lnTo>
                  <a:pt x="1627734" y="213436"/>
                </a:lnTo>
                <a:lnTo>
                  <a:pt x="1614218" y="205907"/>
                </a:lnTo>
                <a:lnTo>
                  <a:pt x="1595294" y="203398"/>
                </a:lnTo>
                <a:lnTo>
                  <a:pt x="1742178" y="203398"/>
                </a:lnTo>
                <a:lnTo>
                  <a:pt x="1744103" y="211363"/>
                </a:lnTo>
                <a:lnTo>
                  <a:pt x="1746138" y="241070"/>
                </a:lnTo>
                <a:lnTo>
                  <a:pt x="1746138" y="330987"/>
                </a:lnTo>
                <a:lnTo>
                  <a:pt x="1603511" y="330987"/>
                </a:lnTo>
                <a:lnTo>
                  <a:pt x="1587572" y="332595"/>
                </a:lnTo>
                <a:lnTo>
                  <a:pt x="1576187" y="337421"/>
                </a:lnTo>
                <a:lnTo>
                  <a:pt x="1569356" y="345463"/>
                </a:lnTo>
                <a:lnTo>
                  <a:pt x="1567079" y="356722"/>
                </a:lnTo>
                <a:lnTo>
                  <a:pt x="1567079" y="364783"/>
                </a:lnTo>
                <a:lnTo>
                  <a:pt x="1569456" y="371295"/>
                </a:lnTo>
                <a:lnTo>
                  <a:pt x="1574210" y="376256"/>
                </a:lnTo>
                <a:lnTo>
                  <a:pt x="1578965" y="381113"/>
                </a:lnTo>
                <a:lnTo>
                  <a:pt x="1586406" y="383542"/>
                </a:lnTo>
                <a:lnTo>
                  <a:pt x="1781019" y="383542"/>
                </a:lnTo>
                <a:lnTo>
                  <a:pt x="1781019" y="441523"/>
                </a:lnTo>
                <a:lnTo>
                  <a:pt x="1663197" y="441523"/>
                </a:lnTo>
                <a:lnTo>
                  <a:pt x="1650814" y="452646"/>
                </a:lnTo>
                <a:lnTo>
                  <a:pt x="1631029" y="460592"/>
                </a:lnTo>
                <a:lnTo>
                  <a:pt x="1603840" y="465359"/>
                </a:lnTo>
                <a:lnTo>
                  <a:pt x="1569249" y="466948"/>
                </a:lnTo>
                <a:close/>
              </a:path>
              <a:path w="2635250" h="467359">
                <a:moveTo>
                  <a:pt x="1781019" y="383542"/>
                </a:moveTo>
                <a:lnTo>
                  <a:pt x="1596535" y="383542"/>
                </a:lnTo>
                <a:lnTo>
                  <a:pt x="1609857" y="382689"/>
                </a:lnTo>
                <a:lnTo>
                  <a:pt x="1621301" y="380131"/>
                </a:lnTo>
                <a:lnTo>
                  <a:pt x="1630864" y="375868"/>
                </a:lnTo>
                <a:lnTo>
                  <a:pt x="1638548" y="369899"/>
                </a:lnTo>
                <a:lnTo>
                  <a:pt x="1638548" y="330987"/>
                </a:lnTo>
                <a:lnTo>
                  <a:pt x="1746138" y="330987"/>
                </a:lnTo>
                <a:lnTo>
                  <a:pt x="1746138" y="368659"/>
                </a:lnTo>
                <a:lnTo>
                  <a:pt x="1754306" y="370675"/>
                </a:lnTo>
                <a:lnTo>
                  <a:pt x="1762842" y="373465"/>
                </a:lnTo>
                <a:lnTo>
                  <a:pt x="1771747" y="377031"/>
                </a:lnTo>
                <a:lnTo>
                  <a:pt x="1781019" y="381372"/>
                </a:lnTo>
                <a:lnTo>
                  <a:pt x="1781019" y="383542"/>
                </a:lnTo>
                <a:close/>
              </a:path>
              <a:path w="2635250" h="467359">
                <a:moveTo>
                  <a:pt x="2004575" y="378426"/>
                </a:moveTo>
                <a:lnTo>
                  <a:pt x="1949989" y="378426"/>
                </a:lnTo>
                <a:lnTo>
                  <a:pt x="1959911" y="377670"/>
                </a:lnTo>
                <a:lnTo>
                  <a:pt x="1971538" y="375403"/>
                </a:lnTo>
                <a:lnTo>
                  <a:pt x="1984871" y="371624"/>
                </a:lnTo>
                <a:lnTo>
                  <a:pt x="1999908" y="366334"/>
                </a:lnTo>
                <a:lnTo>
                  <a:pt x="2004575" y="378426"/>
                </a:lnTo>
                <a:close/>
              </a:path>
              <a:path w="2635250" h="467359">
                <a:moveTo>
                  <a:pt x="1672654" y="466948"/>
                </a:moveTo>
                <a:lnTo>
                  <a:pt x="1668622" y="456396"/>
                </a:lnTo>
                <a:lnTo>
                  <a:pt x="1665426" y="447879"/>
                </a:lnTo>
                <a:lnTo>
                  <a:pt x="1663963" y="443868"/>
                </a:lnTo>
                <a:lnTo>
                  <a:pt x="1663197" y="441523"/>
                </a:lnTo>
                <a:lnTo>
                  <a:pt x="1781019" y="441523"/>
                </a:lnTo>
                <a:lnTo>
                  <a:pt x="1781019" y="448189"/>
                </a:lnTo>
                <a:lnTo>
                  <a:pt x="1759364" y="456396"/>
                </a:lnTo>
                <a:lnTo>
                  <a:pt x="1734084" y="462258"/>
                </a:lnTo>
                <a:lnTo>
                  <a:pt x="1705181" y="465775"/>
                </a:lnTo>
                <a:lnTo>
                  <a:pt x="1672654" y="466948"/>
                </a:lnTo>
                <a:close/>
              </a:path>
              <a:path w="2635250" h="467359">
                <a:moveTo>
                  <a:pt x="2264946" y="130069"/>
                </a:moveTo>
                <a:lnTo>
                  <a:pt x="2198284" y="126193"/>
                </a:lnTo>
                <a:lnTo>
                  <a:pt x="2181424" y="69017"/>
                </a:lnTo>
                <a:lnTo>
                  <a:pt x="2180300" y="43563"/>
                </a:lnTo>
                <a:lnTo>
                  <a:pt x="2180300" y="37775"/>
                </a:lnTo>
                <a:lnTo>
                  <a:pt x="2223515" y="10009"/>
                </a:lnTo>
                <a:lnTo>
                  <a:pt x="2277775" y="1627"/>
                </a:lnTo>
                <a:lnTo>
                  <a:pt x="2308820" y="0"/>
                </a:lnTo>
                <a:lnTo>
                  <a:pt x="2322792" y="339"/>
                </a:lnTo>
                <a:lnTo>
                  <a:pt x="2361220" y="5426"/>
                </a:lnTo>
                <a:lnTo>
                  <a:pt x="2408504" y="23409"/>
                </a:lnTo>
                <a:lnTo>
                  <a:pt x="2438124" y="49628"/>
                </a:lnTo>
                <a:lnTo>
                  <a:pt x="2451418" y="74414"/>
                </a:lnTo>
                <a:lnTo>
                  <a:pt x="2291715" y="74414"/>
                </a:lnTo>
                <a:lnTo>
                  <a:pt x="2286909" y="74620"/>
                </a:lnTo>
                <a:lnTo>
                  <a:pt x="2284325" y="75034"/>
                </a:lnTo>
                <a:lnTo>
                  <a:pt x="2281661" y="89810"/>
                </a:lnTo>
                <a:lnTo>
                  <a:pt x="2277543" y="103908"/>
                </a:lnTo>
                <a:lnTo>
                  <a:pt x="2271971" y="117328"/>
                </a:lnTo>
                <a:lnTo>
                  <a:pt x="2264946" y="130069"/>
                </a:lnTo>
                <a:close/>
              </a:path>
              <a:path w="2635250" h="467359">
                <a:moveTo>
                  <a:pt x="2228980" y="264479"/>
                </a:moveTo>
                <a:lnTo>
                  <a:pt x="2221228" y="192701"/>
                </a:lnTo>
                <a:lnTo>
                  <a:pt x="2287116" y="186655"/>
                </a:lnTo>
                <a:lnTo>
                  <a:pt x="2314856" y="180647"/>
                </a:lnTo>
                <a:lnTo>
                  <a:pt x="2334671" y="168671"/>
                </a:lnTo>
                <a:lnTo>
                  <a:pt x="2346560" y="150727"/>
                </a:lnTo>
                <a:lnTo>
                  <a:pt x="2350523" y="126813"/>
                </a:lnTo>
                <a:lnTo>
                  <a:pt x="2349738" y="113655"/>
                </a:lnTo>
                <a:lnTo>
                  <a:pt x="2321959" y="77437"/>
                </a:lnTo>
                <a:lnTo>
                  <a:pt x="2298743" y="74414"/>
                </a:lnTo>
                <a:lnTo>
                  <a:pt x="2451418" y="74414"/>
                </a:lnTo>
                <a:lnTo>
                  <a:pt x="2451524" y="74646"/>
                </a:lnTo>
                <a:lnTo>
                  <a:pt x="2455788" y="88521"/>
                </a:lnTo>
                <a:lnTo>
                  <a:pt x="2458346" y="103171"/>
                </a:lnTo>
                <a:lnTo>
                  <a:pt x="2459198" y="118597"/>
                </a:lnTo>
                <a:lnTo>
                  <a:pt x="2458035" y="134061"/>
                </a:lnTo>
                <a:lnTo>
                  <a:pt x="2440595" y="177198"/>
                </a:lnTo>
                <a:lnTo>
                  <a:pt x="2411556" y="208911"/>
                </a:lnTo>
                <a:lnTo>
                  <a:pt x="2410011" y="209909"/>
                </a:lnTo>
                <a:lnTo>
                  <a:pt x="2400132" y="209909"/>
                </a:lnTo>
                <a:lnTo>
                  <a:pt x="2401372" y="215490"/>
                </a:lnTo>
                <a:lnTo>
                  <a:pt x="2411635" y="215490"/>
                </a:lnTo>
                <a:lnTo>
                  <a:pt x="2433502" y="226100"/>
                </a:lnTo>
                <a:lnTo>
                  <a:pt x="2457338" y="248783"/>
                </a:lnTo>
                <a:lnTo>
                  <a:pt x="2463437" y="261224"/>
                </a:lnTo>
                <a:lnTo>
                  <a:pt x="2293782" y="261224"/>
                </a:lnTo>
                <a:lnTo>
                  <a:pt x="2278686" y="261427"/>
                </a:lnTo>
                <a:lnTo>
                  <a:pt x="2262854" y="262038"/>
                </a:lnTo>
                <a:lnTo>
                  <a:pt x="2246285" y="263055"/>
                </a:lnTo>
                <a:lnTo>
                  <a:pt x="2228980" y="264479"/>
                </a:lnTo>
                <a:close/>
              </a:path>
              <a:path w="2635250" h="467359">
                <a:moveTo>
                  <a:pt x="2401372" y="215490"/>
                </a:moveTo>
                <a:lnTo>
                  <a:pt x="2400132" y="209909"/>
                </a:lnTo>
                <a:lnTo>
                  <a:pt x="2405774" y="212647"/>
                </a:lnTo>
                <a:lnTo>
                  <a:pt x="2401372" y="215490"/>
                </a:lnTo>
                <a:close/>
              </a:path>
              <a:path w="2635250" h="467359">
                <a:moveTo>
                  <a:pt x="2405774" y="212647"/>
                </a:moveTo>
                <a:lnTo>
                  <a:pt x="2400132" y="209909"/>
                </a:lnTo>
                <a:lnTo>
                  <a:pt x="2410011" y="209909"/>
                </a:lnTo>
                <a:lnTo>
                  <a:pt x="2405774" y="212647"/>
                </a:lnTo>
                <a:close/>
              </a:path>
              <a:path w="2635250" h="467359">
                <a:moveTo>
                  <a:pt x="2411635" y="215490"/>
                </a:moveTo>
                <a:lnTo>
                  <a:pt x="2401372" y="215490"/>
                </a:lnTo>
                <a:lnTo>
                  <a:pt x="2405774" y="212647"/>
                </a:lnTo>
                <a:lnTo>
                  <a:pt x="2411635" y="215490"/>
                </a:lnTo>
                <a:close/>
              </a:path>
              <a:path w="2635250" h="467359">
                <a:moveTo>
                  <a:pt x="2459875" y="386022"/>
                </a:moveTo>
                <a:lnTo>
                  <a:pt x="2274713" y="386022"/>
                </a:lnTo>
                <a:lnTo>
                  <a:pt x="2311475" y="382399"/>
                </a:lnTo>
                <a:lnTo>
                  <a:pt x="2337733" y="371527"/>
                </a:lnTo>
                <a:lnTo>
                  <a:pt x="2353488" y="353408"/>
                </a:lnTo>
                <a:lnTo>
                  <a:pt x="2358739" y="328041"/>
                </a:lnTo>
                <a:lnTo>
                  <a:pt x="2354679" y="298809"/>
                </a:lnTo>
                <a:lnTo>
                  <a:pt x="2342500" y="277928"/>
                </a:lnTo>
                <a:lnTo>
                  <a:pt x="2322201" y="265400"/>
                </a:lnTo>
                <a:lnTo>
                  <a:pt x="2293782" y="261224"/>
                </a:lnTo>
                <a:lnTo>
                  <a:pt x="2463437" y="261224"/>
                </a:lnTo>
                <a:lnTo>
                  <a:pt x="2471639" y="277957"/>
                </a:lnTo>
                <a:lnTo>
                  <a:pt x="2476406" y="313624"/>
                </a:lnTo>
                <a:lnTo>
                  <a:pt x="2473025" y="349968"/>
                </a:lnTo>
                <a:lnTo>
                  <a:pt x="2462880" y="381333"/>
                </a:lnTo>
                <a:lnTo>
                  <a:pt x="2459875" y="386022"/>
                </a:lnTo>
                <a:close/>
              </a:path>
              <a:path w="2635250" h="467359">
                <a:moveTo>
                  <a:pt x="2284790" y="466948"/>
                </a:moveTo>
                <a:lnTo>
                  <a:pt x="2241624" y="462762"/>
                </a:lnTo>
                <a:lnTo>
                  <a:pt x="2195222" y="450553"/>
                </a:lnTo>
                <a:lnTo>
                  <a:pt x="2168518" y="438887"/>
                </a:lnTo>
                <a:lnTo>
                  <a:pt x="2187742" y="367264"/>
                </a:lnTo>
                <a:lnTo>
                  <a:pt x="2212130" y="375471"/>
                </a:lnTo>
                <a:lnTo>
                  <a:pt x="2234755" y="381333"/>
                </a:lnTo>
                <a:lnTo>
                  <a:pt x="2255616" y="384850"/>
                </a:lnTo>
                <a:lnTo>
                  <a:pt x="2274713" y="386022"/>
                </a:lnTo>
                <a:lnTo>
                  <a:pt x="2459875" y="386022"/>
                </a:lnTo>
                <a:lnTo>
                  <a:pt x="2445972" y="407717"/>
                </a:lnTo>
                <a:lnTo>
                  <a:pt x="2422301" y="429121"/>
                </a:lnTo>
                <a:lnTo>
                  <a:pt x="2393476" y="445670"/>
                </a:lnTo>
                <a:lnTo>
                  <a:pt x="2360948" y="457491"/>
                </a:lnTo>
                <a:lnTo>
                  <a:pt x="2324720" y="464584"/>
                </a:lnTo>
                <a:lnTo>
                  <a:pt x="2284790" y="466948"/>
                </a:lnTo>
                <a:close/>
              </a:path>
              <a:path w="2635250" h="467359">
                <a:moveTo>
                  <a:pt x="2575303" y="417338"/>
                </a:moveTo>
                <a:lnTo>
                  <a:pt x="2549190" y="413802"/>
                </a:lnTo>
                <a:lnTo>
                  <a:pt x="2530538" y="403192"/>
                </a:lnTo>
                <a:lnTo>
                  <a:pt x="2519347" y="385509"/>
                </a:lnTo>
                <a:lnTo>
                  <a:pt x="2515617" y="360753"/>
                </a:lnTo>
                <a:lnTo>
                  <a:pt x="2519347" y="335996"/>
                </a:lnTo>
                <a:lnTo>
                  <a:pt x="2530538" y="318313"/>
                </a:lnTo>
                <a:lnTo>
                  <a:pt x="2549190" y="307704"/>
                </a:lnTo>
                <a:lnTo>
                  <a:pt x="2575303" y="304167"/>
                </a:lnTo>
                <a:lnTo>
                  <a:pt x="2601483" y="307704"/>
                </a:lnTo>
                <a:lnTo>
                  <a:pt x="2620184" y="318313"/>
                </a:lnTo>
                <a:lnTo>
                  <a:pt x="2631404" y="335996"/>
                </a:lnTo>
                <a:lnTo>
                  <a:pt x="2635144" y="360753"/>
                </a:lnTo>
                <a:lnTo>
                  <a:pt x="2631404" y="385509"/>
                </a:lnTo>
                <a:lnTo>
                  <a:pt x="2620184" y="403192"/>
                </a:lnTo>
                <a:lnTo>
                  <a:pt x="2601483" y="413802"/>
                </a:lnTo>
                <a:lnTo>
                  <a:pt x="2575303" y="417338"/>
                </a:lnTo>
                <a:close/>
              </a:path>
              <a:path w="2635250" h="467359">
                <a:moveTo>
                  <a:pt x="2575303" y="273936"/>
                </a:moveTo>
                <a:lnTo>
                  <a:pt x="2549190" y="270400"/>
                </a:lnTo>
                <a:lnTo>
                  <a:pt x="2530538" y="259790"/>
                </a:lnTo>
                <a:lnTo>
                  <a:pt x="2519347" y="242107"/>
                </a:lnTo>
                <a:lnTo>
                  <a:pt x="2515617" y="217351"/>
                </a:lnTo>
                <a:lnTo>
                  <a:pt x="2519347" y="192527"/>
                </a:lnTo>
                <a:lnTo>
                  <a:pt x="2530538" y="174795"/>
                </a:lnTo>
                <a:lnTo>
                  <a:pt x="2549190" y="164156"/>
                </a:lnTo>
                <a:lnTo>
                  <a:pt x="2575303" y="160610"/>
                </a:lnTo>
                <a:lnTo>
                  <a:pt x="2601483" y="164156"/>
                </a:lnTo>
                <a:lnTo>
                  <a:pt x="2620184" y="174795"/>
                </a:lnTo>
                <a:lnTo>
                  <a:pt x="2631404" y="192527"/>
                </a:lnTo>
                <a:lnTo>
                  <a:pt x="2635144" y="217351"/>
                </a:lnTo>
                <a:lnTo>
                  <a:pt x="2631404" y="242107"/>
                </a:lnTo>
                <a:lnTo>
                  <a:pt x="2620184" y="259790"/>
                </a:lnTo>
                <a:lnTo>
                  <a:pt x="2601483" y="270400"/>
                </a:lnTo>
                <a:lnTo>
                  <a:pt x="2575303" y="273936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027427" y="94991"/>
            <a:ext cx="7679690" cy="3535045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2743200">
              <a:lnSpc>
                <a:spcPct val="100000"/>
              </a:lnSpc>
              <a:spcBef>
                <a:spcPts val="1275"/>
              </a:spcBef>
            </a:pPr>
            <a:r>
              <a:rPr dirty="0" sz="3500">
                <a:latin typeface="Cambria"/>
                <a:cs typeface="Cambria"/>
              </a:rPr>
              <a:t>Educational</a:t>
            </a:r>
            <a:r>
              <a:rPr dirty="0" sz="3500" spc="535">
                <a:latin typeface="Cambria"/>
                <a:cs typeface="Cambria"/>
              </a:rPr>
              <a:t> </a:t>
            </a:r>
            <a:r>
              <a:rPr dirty="0" sz="3500" spc="40">
                <a:latin typeface="Cambria"/>
                <a:cs typeface="Cambria"/>
              </a:rPr>
              <a:t>Infographics</a:t>
            </a:r>
            <a:endParaRPr sz="3500">
              <a:latin typeface="Cambria"/>
              <a:cs typeface="Cambria"/>
            </a:endParaRPr>
          </a:p>
          <a:p>
            <a:pPr marL="12700" marR="114300" indent="481965">
              <a:lnSpc>
                <a:spcPct val="100600"/>
              </a:lnSpc>
              <a:spcBef>
                <a:spcPts val="1250"/>
              </a:spcBef>
              <a:buSzPct val="98684"/>
              <a:buFont typeface="Segoe UI Symbol"/>
              <a:buChar char="❖"/>
              <a:tabLst>
                <a:tab pos="494665" algn="l"/>
              </a:tabLst>
            </a:pPr>
            <a:r>
              <a:rPr dirty="0" sz="3800" spc="65">
                <a:solidFill>
                  <a:srgbClr val="C1408A"/>
                </a:solidFill>
                <a:latin typeface="Cambria"/>
                <a:cs typeface="Cambria"/>
              </a:rPr>
              <a:t>Content</a:t>
            </a:r>
            <a:r>
              <a:rPr dirty="0" sz="3800" spc="-20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3800">
                <a:solidFill>
                  <a:srgbClr val="C1408A"/>
                </a:solidFill>
                <a:latin typeface="Cambria"/>
                <a:cs typeface="Cambria"/>
              </a:rPr>
              <a:t>Idea:</a:t>
            </a:r>
            <a:r>
              <a:rPr dirty="0" sz="3800" spc="20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Create</a:t>
            </a:r>
            <a:r>
              <a:rPr dirty="0" sz="3400" spc="-50">
                <a:latin typeface="Cambria"/>
                <a:cs typeface="Cambria"/>
              </a:rPr>
              <a:t> </a:t>
            </a:r>
            <a:r>
              <a:rPr dirty="0" sz="3400" spc="65">
                <a:latin typeface="Cambria"/>
                <a:cs typeface="Cambria"/>
              </a:rPr>
              <a:t>informative </a:t>
            </a:r>
            <a:r>
              <a:rPr dirty="0" sz="3400" spc="45">
                <a:latin typeface="Cambria"/>
                <a:cs typeface="Cambria"/>
              </a:rPr>
              <a:t>infographics</a:t>
            </a:r>
            <a:r>
              <a:rPr dirty="0" sz="3400" spc="70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about</a:t>
            </a:r>
            <a:r>
              <a:rPr dirty="0" sz="3400" spc="145">
                <a:latin typeface="Cambria"/>
                <a:cs typeface="Cambria"/>
              </a:rPr>
              <a:t> </a:t>
            </a:r>
            <a:r>
              <a:rPr dirty="0" sz="3400" spc="75">
                <a:latin typeface="Cambria"/>
                <a:cs typeface="Cambria"/>
              </a:rPr>
              <a:t>the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55">
                <a:latin typeface="Cambria"/>
                <a:cs typeface="Cambria"/>
              </a:rPr>
              <a:t>benefits</a:t>
            </a:r>
            <a:r>
              <a:rPr dirty="0" sz="3400" spc="70">
                <a:latin typeface="Cambria"/>
                <a:cs typeface="Cambria"/>
              </a:rPr>
              <a:t> </a:t>
            </a:r>
            <a:r>
              <a:rPr dirty="0" sz="3400" spc="95">
                <a:latin typeface="Cambria"/>
                <a:cs typeface="Cambria"/>
              </a:rPr>
              <a:t>of </a:t>
            </a:r>
            <a:r>
              <a:rPr dirty="0" sz="3400" spc="65">
                <a:latin typeface="Cambria"/>
                <a:cs typeface="Cambria"/>
              </a:rPr>
              <a:t>consuming</a:t>
            </a:r>
            <a:r>
              <a:rPr dirty="0" sz="3400" spc="18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dairy</a:t>
            </a:r>
            <a:r>
              <a:rPr dirty="0" sz="3400" spc="17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products,</a:t>
            </a:r>
            <a:r>
              <a:rPr dirty="0" sz="3400" spc="170">
                <a:latin typeface="Cambria"/>
                <a:cs typeface="Cambria"/>
              </a:rPr>
              <a:t> </a:t>
            </a:r>
            <a:r>
              <a:rPr dirty="0" sz="3400" spc="75">
                <a:latin typeface="Cambria"/>
                <a:cs typeface="Cambria"/>
              </a:rPr>
              <a:t>highlighting the</a:t>
            </a:r>
            <a:r>
              <a:rPr dirty="0" sz="3400" spc="5">
                <a:latin typeface="Cambria"/>
                <a:cs typeface="Cambria"/>
              </a:rPr>
              <a:t> </a:t>
            </a:r>
            <a:r>
              <a:rPr dirty="0" sz="3400" spc="50">
                <a:latin typeface="Cambria"/>
                <a:cs typeface="Cambria"/>
              </a:rPr>
              <a:t>nutritional</a:t>
            </a:r>
            <a:r>
              <a:rPr dirty="0" sz="3400" spc="15">
                <a:latin typeface="Cambria"/>
                <a:cs typeface="Cambria"/>
              </a:rPr>
              <a:t> </a:t>
            </a:r>
            <a:r>
              <a:rPr dirty="0" sz="3400" spc="65">
                <a:latin typeface="Cambria"/>
                <a:cs typeface="Cambria"/>
              </a:rPr>
              <a:t>value</a:t>
            </a:r>
            <a:r>
              <a:rPr dirty="0" sz="3400" spc="20">
                <a:latin typeface="Cambria"/>
                <a:cs typeface="Cambria"/>
              </a:rPr>
              <a:t> </a:t>
            </a:r>
            <a:r>
              <a:rPr dirty="0" sz="3400" spc="120">
                <a:latin typeface="Cambria"/>
                <a:cs typeface="Cambria"/>
              </a:rPr>
              <a:t>of</a:t>
            </a:r>
            <a:r>
              <a:rPr dirty="0" sz="3400" spc="65">
                <a:latin typeface="Cambria"/>
                <a:cs typeface="Cambria"/>
              </a:rPr>
              <a:t> </a:t>
            </a:r>
            <a:r>
              <a:rPr dirty="0" sz="3400" spc="60">
                <a:latin typeface="Cambria"/>
                <a:cs typeface="Cambria"/>
              </a:rPr>
              <a:t>Mother</a:t>
            </a:r>
            <a:r>
              <a:rPr dirty="0" sz="3400" spc="45">
                <a:latin typeface="Cambria"/>
                <a:cs typeface="Cambria"/>
              </a:rPr>
              <a:t> </a:t>
            </a:r>
            <a:r>
              <a:rPr dirty="0" sz="3400" spc="-10">
                <a:latin typeface="Cambria"/>
                <a:cs typeface="Cambria"/>
              </a:rPr>
              <a:t>Dairy </a:t>
            </a:r>
            <a:r>
              <a:rPr dirty="0" sz="3400" spc="60">
                <a:latin typeface="Cambria"/>
                <a:cs typeface="Cambria"/>
              </a:rPr>
              <a:t>items.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40127" y="3629661"/>
            <a:ext cx="435609" cy="592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700" spc="-60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3700">
              <a:latin typeface="Segoe UI Symbol"/>
              <a:cs typeface="Segoe UI Symbo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537600" y="3743688"/>
            <a:ext cx="1804035" cy="470534"/>
          </a:xfrm>
          <a:custGeom>
            <a:avLst/>
            <a:gdLst/>
            <a:ahLst/>
            <a:cxnLst/>
            <a:rect l="l" t="t" r="r" b="b"/>
            <a:pathLst>
              <a:path w="1804035" h="470535">
                <a:moveTo>
                  <a:pt x="140149" y="375102"/>
                </a:moveTo>
                <a:lnTo>
                  <a:pt x="76665" y="364491"/>
                </a:lnTo>
                <a:lnTo>
                  <a:pt x="33253" y="332658"/>
                </a:lnTo>
                <a:lnTo>
                  <a:pt x="8313" y="277306"/>
                </a:lnTo>
                <a:lnTo>
                  <a:pt x="0" y="196378"/>
                </a:lnTo>
                <a:lnTo>
                  <a:pt x="2554" y="152461"/>
                </a:lnTo>
                <a:lnTo>
                  <a:pt x="10217" y="114544"/>
                </a:lnTo>
                <a:lnTo>
                  <a:pt x="40871" y="56712"/>
                </a:lnTo>
                <a:lnTo>
                  <a:pt x="89936" y="22340"/>
                </a:lnTo>
                <a:lnTo>
                  <a:pt x="155385" y="10883"/>
                </a:lnTo>
                <a:lnTo>
                  <a:pt x="184498" y="13029"/>
                </a:lnTo>
                <a:lnTo>
                  <a:pt x="213307" y="19468"/>
                </a:lnTo>
                <a:lnTo>
                  <a:pt x="241815" y="30200"/>
                </a:lnTo>
                <a:lnTo>
                  <a:pt x="270020" y="45225"/>
                </a:lnTo>
                <a:lnTo>
                  <a:pt x="270020" y="61066"/>
                </a:lnTo>
                <a:lnTo>
                  <a:pt x="269793" y="66197"/>
                </a:lnTo>
                <a:lnTo>
                  <a:pt x="269113" y="72886"/>
                </a:lnTo>
                <a:lnTo>
                  <a:pt x="267939" y="81381"/>
                </a:lnTo>
                <a:lnTo>
                  <a:pt x="148976" y="81381"/>
                </a:lnTo>
                <a:lnTo>
                  <a:pt x="136091" y="82839"/>
                </a:lnTo>
                <a:lnTo>
                  <a:pt x="98075" y="118761"/>
                </a:lnTo>
                <a:lnTo>
                  <a:pt x="89792" y="161447"/>
                </a:lnTo>
                <a:lnTo>
                  <a:pt x="88757" y="190090"/>
                </a:lnTo>
                <a:lnTo>
                  <a:pt x="89747" y="218809"/>
                </a:lnTo>
                <a:lnTo>
                  <a:pt x="97667" y="262100"/>
                </a:lnTo>
                <a:lnTo>
                  <a:pt x="124278" y="294991"/>
                </a:lnTo>
                <a:lnTo>
                  <a:pt x="151395" y="301097"/>
                </a:lnTo>
                <a:lnTo>
                  <a:pt x="257795" y="301097"/>
                </a:lnTo>
                <a:lnTo>
                  <a:pt x="273406" y="339672"/>
                </a:lnTo>
                <a:lnTo>
                  <a:pt x="242722" y="355173"/>
                </a:lnTo>
                <a:lnTo>
                  <a:pt x="210284" y="366245"/>
                </a:lnTo>
                <a:lnTo>
                  <a:pt x="176093" y="372888"/>
                </a:lnTo>
                <a:lnTo>
                  <a:pt x="140149" y="375102"/>
                </a:lnTo>
                <a:close/>
              </a:path>
              <a:path w="1804035" h="470535">
                <a:moveTo>
                  <a:pt x="253937" y="129871"/>
                </a:moveTo>
                <a:lnTo>
                  <a:pt x="198071" y="129871"/>
                </a:lnTo>
                <a:lnTo>
                  <a:pt x="193627" y="120204"/>
                </a:lnTo>
                <a:lnTo>
                  <a:pt x="190090" y="109586"/>
                </a:lnTo>
                <a:lnTo>
                  <a:pt x="187460" y="98015"/>
                </a:lnTo>
                <a:lnTo>
                  <a:pt x="185737" y="85492"/>
                </a:lnTo>
                <a:lnTo>
                  <a:pt x="179857" y="83693"/>
                </a:lnTo>
                <a:lnTo>
                  <a:pt x="171770" y="82408"/>
                </a:lnTo>
                <a:lnTo>
                  <a:pt x="161477" y="81638"/>
                </a:lnTo>
                <a:lnTo>
                  <a:pt x="148976" y="81381"/>
                </a:lnTo>
                <a:lnTo>
                  <a:pt x="267939" y="81381"/>
                </a:lnTo>
                <a:lnTo>
                  <a:pt x="266393" y="90934"/>
                </a:lnTo>
                <a:lnTo>
                  <a:pt x="264299" y="101303"/>
                </a:lnTo>
                <a:lnTo>
                  <a:pt x="261525" y="111249"/>
                </a:lnTo>
                <a:lnTo>
                  <a:pt x="258072" y="120771"/>
                </a:lnTo>
                <a:lnTo>
                  <a:pt x="253937" y="129871"/>
                </a:lnTo>
                <a:close/>
              </a:path>
              <a:path w="1804035" h="470535">
                <a:moveTo>
                  <a:pt x="257795" y="301097"/>
                </a:moveTo>
                <a:lnTo>
                  <a:pt x="151395" y="301097"/>
                </a:lnTo>
                <a:lnTo>
                  <a:pt x="176955" y="299979"/>
                </a:lnTo>
                <a:lnTo>
                  <a:pt x="202001" y="296623"/>
                </a:lnTo>
                <a:lnTo>
                  <a:pt x="226533" y="291031"/>
                </a:lnTo>
                <a:lnTo>
                  <a:pt x="250552" y="283201"/>
                </a:lnTo>
                <a:lnTo>
                  <a:pt x="257795" y="301097"/>
                </a:lnTo>
                <a:close/>
              </a:path>
              <a:path w="1804035" h="470535">
                <a:moveTo>
                  <a:pt x="668833" y="470148"/>
                </a:moveTo>
                <a:lnTo>
                  <a:pt x="531707" y="470148"/>
                </a:lnTo>
                <a:lnTo>
                  <a:pt x="525540" y="422867"/>
                </a:lnTo>
                <a:lnTo>
                  <a:pt x="530853" y="416730"/>
                </a:lnTo>
                <a:lnTo>
                  <a:pt x="537239" y="411379"/>
                </a:lnTo>
                <a:lnTo>
                  <a:pt x="544698" y="406814"/>
                </a:lnTo>
                <a:lnTo>
                  <a:pt x="553231" y="403035"/>
                </a:lnTo>
                <a:lnTo>
                  <a:pt x="553231" y="176426"/>
                </a:lnTo>
                <a:lnTo>
                  <a:pt x="546149" y="173380"/>
                </a:lnTo>
                <a:lnTo>
                  <a:pt x="539174" y="169080"/>
                </a:lnTo>
                <a:lnTo>
                  <a:pt x="532304" y="163525"/>
                </a:lnTo>
                <a:lnTo>
                  <a:pt x="525540" y="156716"/>
                </a:lnTo>
                <a:lnTo>
                  <a:pt x="531586" y="110160"/>
                </a:lnTo>
                <a:lnTo>
                  <a:pt x="547472" y="107039"/>
                </a:lnTo>
                <a:lnTo>
                  <a:pt x="561998" y="104809"/>
                </a:lnTo>
                <a:lnTo>
                  <a:pt x="575163" y="103472"/>
                </a:lnTo>
                <a:lnTo>
                  <a:pt x="586968" y="103026"/>
                </a:lnTo>
                <a:lnTo>
                  <a:pt x="598040" y="103117"/>
                </a:lnTo>
                <a:lnTo>
                  <a:pt x="609007" y="103389"/>
                </a:lnTo>
                <a:lnTo>
                  <a:pt x="619867" y="103842"/>
                </a:lnTo>
                <a:lnTo>
                  <a:pt x="630621" y="104477"/>
                </a:lnTo>
                <a:lnTo>
                  <a:pt x="630621" y="121527"/>
                </a:lnTo>
                <a:lnTo>
                  <a:pt x="756310" y="121527"/>
                </a:lnTo>
                <a:lnTo>
                  <a:pt x="757485" y="122169"/>
                </a:lnTo>
                <a:lnTo>
                  <a:pt x="771376" y="135554"/>
                </a:lnTo>
                <a:lnTo>
                  <a:pt x="781956" y="153216"/>
                </a:lnTo>
                <a:lnTo>
                  <a:pt x="788973" y="174008"/>
                </a:lnTo>
                <a:lnTo>
                  <a:pt x="680321" y="174008"/>
                </a:lnTo>
                <a:lnTo>
                  <a:pt x="666687" y="174703"/>
                </a:lnTo>
                <a:lnTo>
                  <a:pt x="654927" y="176789"/>
                </a:lnTo>
                <a:lnTo>
                  <a:pt x="645042" y="180265"/>
                </a:lnTo>
                <a:lnTo>
                  <a:pt x="637030" y="185132"/>
                </a:lnTo>
                <a:lnTo>
                  <a:pt x="637030" y="307748"/>
                </a:lnTo>
                <a:lnTo>
                  <a:pt x="642086" y="308753"/>
                </a:lnTo>
                <a:lnTo>
                  <a:pt x="648186" y="309471"/>
                </a:lnTo>
                <a:lnTo>
                  <a:pt x="655328" y="309902"/>
                </a:lnTo>
                <a:lnTo>
                  <a:pt x="663512" y="310046"/>
                </a:lnTo>
                <a:lnTo>
                  <a:pt x="779754" y="310046"/>
                </a:lnTo>
                <a:lnTo>
                  <a:pt x="778540" y="312736"/>
                </a:lnTo>
                <a:lnTo>
                  <a:pt x="754326" y="343662"/>
                </a:lnTo>
                <a:lnTo>
                  <a:pt x="714784" y="367242"/>
                </a:lnTo>
                <a:lnTo>
                  <a:pt x="693732" y="372805"/>
                </a:lnTo>
                <a:lnTo>
                  <a:pt x="637030" y="372805"/>
                </a:lnTo>
                <a:lnTo>
                  <a:pt x="637030" y="400859"/>
                </a:lnTo>
                <a:lnTo>
                  <a:pt x="649244" y="404895"/>
                </a:lnTo>
                <a:lnTo>
                  <a:pt x="659643" y="409868"/>
                </a:lnTo>
                <a:lnTo>
                  <a:pt x="668228" y="415778"/>
                </a:lnTo>
                <a:lnTo>
                  <a:pt x="675000" y="422625"/>
                </a:lnTo>
                <a:lnTo>
                  <a:pt x="668833" y="470148"/>
                </a:lnTo>
                <a:close/>
              </a:path>
              <a:path w="1804035" h="470535">
                <a:moveTo>
                  <a:pt x="356186" y="204722"/>
                </a:moveTo>
                <a:lnTo>
                  <a:pt x="298384" y="204722"/>
                </a:lnTo>
                <a:lnTo>
                  <a:pt x="293517" y="192864"/>
                </a:lnTo>
                <a:lnTo>
                  <a:pt x="290041" y="180265"/>
                </a:lnTo>
                <a:lnTo>
                  <a:pt x="287955" y="166926"/>
                </a:lnTo>
                <a:lnTo>
                  <a:pt x="287278" y="153216"/>
                </a:lnTo>
                <a:lnTo>
                  <a:pt x="287259" y="147767"/>
                </a:lnTo>
                <a:lnTo>
                  <a:pt x="287582" y="140996"/>
                </a:lnTo>
                <a:lnTo>
                  <a:pt x="340314" y="111853"/>
                </a:lnTo>
                <a:lnTo>
                  <a:pt x="394518" y="104961"/>
                </a:lnTo>
                <a:lnTo>
                  <a:pt x="420275" y="106344"/>
                </a:lnTo>
                <a:lnTo>
                  <a:pt x="460542" y="117408"/>
                </a:lnTo>
                <a:lnTo>
                  <a:pt x="494098" y="156050"/>
                </a:lnTo>
                <a:lnTo>
                  <a:pt x="497358" y="169533"/>
                </a:lnTo>
                <a:lnTo>
                  <a:pt x="373276" y="169533"/>
                </a:lnTo>
                <a:lnTo>
                  <a:pt x="367189" y="169936"/>
                </a:lnTo>
                <a:lnTo>
                  <a:pt x="364529" y="170743"/>
                </a:lnTo>
                <a:lnTo>
                  <a:pt x="363645" y="179260"/>
                </a:lnTo>
                <a:lnTo>
                  <a:pt x="361960" y="187763"/>
                </a:lnTo>
                <a:lnTo>
                  <a:pt x="359473" y="196250"/>
                </a:lnTo>
                <a:lnTo>
                  <a:pt x="356186" y="204722"/>
                </a:lnTo>
                <a:close/>
              </a:path>
              <a:path w="1804035" h="470535">
                <a:moveTo>
                  <a:pt x="756310" y="121527"/>
                </a:moveTo>
                <a:lnTo>
                  <a:pt x="630621" y="121527"/>
                </a:lnTo>
                <a:lnTo>
                  <a:pt x="643439" y="114279"/>
                </a:lnTo>
                <a:lnTo>
                  <a:pt x="658313" y="109102"/>
                </a:lnTo>
                <a:lnTo>
                  <a:pt x="675242" y="105996"/>
                </a:lnTo>
                <a:lnTo>
                  <a:pt x="694227" y="104961"/>
                </a:lnTo>
                <a:lnTo>
                  <a:pt x="718910" y="106873"/>
                </a:lnTo>
                <a:lnTo>
                  <a:pt x="739996" y="112609"/>
                </a:lnTo>
                <a:lnTo>
                  <a:pt x="756310" y="121527"/>
                </a:lnTo>
                <a:close/>
              </a:path>
              <a:path w="1804035" h="470535">
                <a:moveTo>
                  <a:pt x="362473" y="375102"/>
                </a:moveTo>
                <a:lnTo>
                  <a:pt x="314248" y="363131"/>
                </a:lnTo>
                <a:lnTo>
                  <a:pt x="281364" y="328728"/>
                </a:lnTo>
                <a:lnTo>
                  <a:pt x="274925" y="296019"/>
                </a:lnTo>
                <a:lnTo>
                  <a:pt x="276444" y="278727"/>
                </a:lnTo>
                <a:lnTo>
                  <a:pt x="299231" y="238459"/>
                </a:lnTo>
                <a:lnTo>
                  <a:pt x="348114" y="218734"/>
                </a:lnTo>
                <a:lnTo>
                  <a:pt x="369850" y="217419"/>
                </a:lnTo>
                <a:lnTo>
                  <a:pt x="416526" y="217419"/>
                </a:lnTo>
                <a:lnTo>
                  <a:pt x="416526" y="200852"/>
                </a:lnTo>
                <a:lnTo>
                  <a:pt x="414417" y="187150"/>
                </a:lnTo>
                <a:lnTo>
                  <a:pt x="408092" y="177363"/>
                </a:lnTo>
                <a:lnTo>
                  <a:pt x="397549" y="171491"/>
                </a:lnTo>
                <a:lnTo>
                  <a:pt x="382789" y="169533"/>
                </a:lnTo>
                <a:lnTo>
                  <a:pt x="497358" y="169533"/>
                </a:lnTo>
                <a:lnTo>
                  <a:pt x="498826" y="175610"/>
                </a:lnTo>
                <a:lnTo>
                  <a:pt x="500446" y="198918"/>
                </a:lnTo>
                <a:lnTo>
                  <a:pt x="500446" y="269053"/>
                </a:lnTo>
                <a:lnTo>
                  <a:pt x="389197" y="269053"/>
                </a:lnTo>
                <a:lnTo>
                  <a:pt x="376765" y="270308"/>
                </a:lnTo>
                <a:lnTo>
                  <a:pt x="367885" y="274071"/>
                </a:lnTo>
                <a:lnTo>
                  <a:pt x="362557" y="280344"/>
                </a:lnTo>
                <a:lnTo>
                  <a:pt x="360781" y="289126"/>
                </a:lnTo>
                <a:lnTo>
                  <a:pt x="360781" y="295414"/>
                </a:lnTo>
                <a:lnTo>
                  <a:pt x="362635" y="300493"/>
                </a:lnTo>
                <a:lnTo>
                  <a:pt x="366343" y="304362"/>
                </a:lnTo>
                <a:lnTo>
                  <a:pt x="370051" y="308151"/>
                </a:lnTo>
                <a:lnTo>
                  <a:pt x="375856" y="310046"/>
                </a:lnTo>
                <a:lnTo>
                  <a:pt x="527654" y="310046"/>
                </a:lnTo>
                <a:lnTo>
                  <a:pt x="527654" y="355271"/>
                </a:lnTo>
                <a:lnTo>
                  <a:pt x="435753" y="355271"/>
                </a:lnTo>
                <a:lnTo>
                  <a:pt x="426094" y="363947"/>
                </a:lnTo>
                <a:lnTo>
                  <a:pt x="410661" y="370144"/>
                </a:lnTo>
                <a:lnTo>
                  <a:pt x="389454" y="373863"/>
                </a:lnTo>
                <a:lnTo>
                  <a:pt x="362473" y="375102"/>
                </a:lnTo>
                <a:close/>
              </a:path>
              <a:path w="1804035" h="470535">
                <a:moveTo>
                  <a:pt x="779754" y="310046"/>
                </a:moveTo>
                <a:lnTo>
                  <a:pt x="663512" y="310046"/>
                </a:lnTo>
                <a:lnTo>
                  <a:pt x="673353" y="308829"/>
                </a:lnTo>
                <a:lnTo>
                  <a:pt x="682195" y="305179"/>
                </a:lnTo>
                <a:lnTo>
                  <a:pt x="706501" y="266665"/>
                </a:lnTo>
                <a:lnTo>
                  <a:pt x="709590" y="229254"/>
                </a:lnTo>
                <a:lnTo>
                  <a:pt x="709304" y="217245"/>
                </a:lnTo>
                <a:lnTo>
                  <a:pt x="694348" y="176910"/>
                </a:lnTo>
                <a:lnTo>
                  <a:pt x="680321" y="174008"/>
                </a:lnTo>
                <a:lnTo>
                  <a:pt x="788973" y="174008"/>
                </a:lnTo>
                <a:lnTo>
                  <a:pt x="789514" y="175610"/>
                </a:lnTo>
                <a:lnTo>
                  <a:pt x="794049" y="202734"/>
                </a:lnTo>
                <a:lnTo>
                  <a:pt x="795560" y="234590"/>
                </a:lnTo>
                <a:lnTo>
                  <a:pt x="794872" y="252335"/>
                </a:lnTo>
                <a:lnTo>
                  <a:pt x="792809" y="269053"/>
                </a:lnTo>
                <a:lnTo>
                  <a:pt x="789370" y="284743"/>
                </a:lnTo>
                <a:lnTo>
                  <a:pt x="784556" y="299405"/>
                </a:lnTo>
                <a:lnTo>
                  <a:pt x="779754" y="310046"/>
                </a:lnTo>
                <a:close/>
              </a:path>
              <a:path w="1804035" h="470535">
                <a:moveTo>
                  <a:pt x="527654" y="310046"/>
                </a:moveTo>
                <a:lnTo>
                  <a:pt x="383756" y="310046"/>
                </a:lnTo>
                <a:lnTo>
                  <a:pt x="394148" y="309381"/>
                </a:lnTo>
                <a:lnTo>
                  <a:pt x="403073" y="307385"/>
                </a:lnTo>
                <a:lnTo>
                  <a:pt x="410533" y="304060"/>
                </a:lnTo>
                <a:lnTo>
                  <a:pt x="416526" y="299405"/>
                </a:lnTo>
                <a:lnTo>
                  <a:pt x="416526" y="269053"/>
                </a:lnTo>
                <a:lnTo>
                  <a:pt x="500446" y="269053"/>
                </a:lnTo>
                <a:lnTo>
                  <a:pt x="500446" y="298437"/>
                </a:lnTo>
                <a:lnTo>
                  <a:pt x="506818" y="300009"/>
                </a:lnTo>
                <a:lnTo>
                  <a:pt x="513476" y="302186"/>
                </a:lnTo>
                <a:lnTo>
                  <a:pt x="520421" y="304967"/>
                </a:lnTo>
                <a:lnTo>
                  <a:pt x="527654" y="308353"/>
                </a:lnTo>
                <a:lnTo>
                  <a:pt x="527654" y="310046"/>
                </a:lnTo>
                <a:close/>
              </a:path>
              <a:path w="1804035" h="470535">
                <a:moveTo>
                  <a:pt x="443129" y="375102"/>
                </a:moveTo>
                <a:lnTo>
                  <a:pt x="438453" y="362929"/>
                </a:lnTo>
                <a:lnTo>
                  <a:pt x="435995" y="356319"/>
                </a:lnTo>
                <a:lnTo>
                  <a:pt x="435753" y="355271"/>
                </a:lnTo>
                <a:lnTo>
                  <a:pt x="527654" y="355271"/>
                </a:lnTo>
                <a:lnTo>
                  <a:pt x="527654" y="360471"/>
                </a:lnTo>
                <a:lnTo>
                  <a:pt x="510763" y="366872"/>
                </a:lnTo>
                <a:lnTo>
                  <a:pt x="491045" y="371444"/>
                </a:lnTo>
                <a:lnTo>
                  <a:pt x="468500" y="374188"/>
                </a:lnTo>
                <a:lnTo>
                  <a:pt x="443129" y="375102"/>
                </a:lnTo>
                <a:close/>
              </a:path>
              <a:path w="1804035" h="470535">
                <a:moveTo>
                  <a:pt x="668470" y="375102"/>
                </a:moveTo>
                <a:lnTo>
                  <a:pt x="658615" y="374959"/>
                </a:lnTo>
                <a:lnTo>
                  <a:pt x="650090" y="374528"/>
                </a:lnTo>
                <a:lnTo>
                  <a:pt x="642895" y="373810"/>
                </a:lnTo>
                <a:lnTo>
                  <a:pt x="637030" y="372805"/>
                </a:lnTo>
                <a:lnTo>
                  <a:pt x="693732" y="372805"/>
                </a:lnTo>
                <a:lnTo>
                  <a:pt x="692474" y="373137"/>
                </a:lnTo>
                <a:lnTo>
                  <a:pt x="668470" y="375102"/>
                </a:lnTo>
                <a:close/>
              </a:path>
              <a:path w="1804035" h="470535">
                <a:moveTo>
                  <a:pt x="986324" y="165059"/>
                </a:moveTo>
                <a:lnTo>
                  <a:pt x="810502" y="165059"/>
                </a:lnTo>
                <a:lnTo>
                  <a:pt x="803368" y="125518"/>
                </a:lnTo>
                <a:lnTo>
                  <a:pt x="809746" y="119063"/>
                </a:lnTo>
                <a:lnTo>
                  <a:pt x="817515" y="113244"/>
                </a:lnTo>
                <a:lnTo>
                  <a:pt x="826675" y="108059"/>
                </a:lnTo>
                <a:lnTo>
                  <a:pt x="837226" y="103510"/>
                </a:lnTo>
                <a:lnTo>
                  <a:pt x="841488" y="85076"/>
                </a:lnTo>
                <a:lnTo>
                  <a:pt x="848351" y="69439"/>
                </a:lnTo>
                <a:lnTo>
                  <a:pt x="857813" y="56599"/>
                </a:lnTo>
                <a:lnTo>
                  <a:pt x="869875" y="46555"/>
                </a:lnTo>
                <a:lnTo>
                  <a:pt x="915463" y="46555"/>
                </a:lnTo>
                <a:lnTo>
                  <a:pt x="915463" y="108951"/>
                </a:lnTo>
                <a:lnTo>
                  <a:pt x="986324" y="108951"/>
                </a:lnTo>
                <a:lnTo>
                  <a:pt x="986324" y="165059"/>
                </a:lnTo>
                <a:close/>
              </a:path>
              <a:path w="1804035" h="470535">
                <a:moveTo>
                  <a:pt x="906031" y="371112"/>
                </a:moveTo>
                <a:lnTo>
                  <a:pt x="857307" y="360229"/>
                </a:lnTo>
                <a:lnTo>
                  <a:pt x="835654" y="328335"/>
                </a:lnTo>
                <a:lnTo>
                  <a:pt x="831663" y="165059"/>
                </a:lnTo>
                <a:lnTo>
                  <a:pt x="915463" y="165059"/>
                </a:lnTo>
                <a:lnTo>
                  <a:pt x="915463" y="292270"/>
                </a:lnTo>
                <a:lnTo>
                  <a:pt x="916390" y="298397"/>
                </a:lnTo>
                <a:lnTo>
                  <a:pt x="918244" y="301460"/>
                </a:lnTo>
                <a:lnTo>
                  <a:pt x="920179" y="304524"/>
                </a:lnTo>
                <a:lnTo>
                  <a:pt x="925862" y="306055"/>
                </a:lnTo>
                <a:lnTo>
                  <a:pt x="977871" y="306055"/>
                </a:lnTo>
                <a:lnTo>
                  <a:pt x="994063" y="348016"/>
                </a:lnTo>
                <a:lnTo>
                  <a:pt x="971465" y="358120"/>
                </a:lnTo>
                <a:lnTo>
                  <a:pt x="949261" y="365338"/>
                </a:lnTo>
                <a:lnTo>
                  <a:pt x="927449" y="369668"/>
                </a:lnTo>
                <a:lnTo>
                  <a:pt x="906031" y="371112"/>
                </a:lnTo>
                <a:close/>
              </a:path>
              <a:path w="1804035" h="470535">
                <a:moveTo>
                  <a:pt x="977871" y="306055"/>
                </a:moveTo>
                <a:lnTo>
                  <a:pt x="935294" y="306055"/>
                </a:lnTo>
                <a:lnTo>
                  <a:pt x="943033" y="305466"/>
                </a:lnTo>
                <a:lnTo>
                  <a:pt x="952103" y="303697"/>
                </a:lnTo>
                <a:lnTo>
                  <a:pt x="962502" y="300750"/>
                </a:lnTo>
                <a:lnTo>
                  <a:pt x="974231" y="296623"/>
                </a:lnTo>
                <a:lnTo>
                  <a:pt x="977871" y="306055"/>
                </a:lnTo>
                <a:close/>
              </a:path>
              <a:path w="1804035" h="470535">
                <a:moveTo>
                  <a:pt x="1134864" y="371112"/>
                </a:moveTo>
                <a:lnTo>
                  <a:pt x="1008136" y="371112"/>
                </a:lnTo>
                <a:lnTo>
                  <a:pt x="1001969" y="323831"/>
                </a:lnTo>
                <a:lnTo>
                  <a:pt x="1007411" y="317498"/>
                </a:lnTo>
                <a:lnTo>
                  <a:pt x="1013820" y="312041"/>
                </a:lnTo>
                <a:lnTo>
                  <a:pt x="1021196" y="307461"/>
                </a:lnTo>
                <a:lnTo>
                  <a:pt x="1029540" y="303758"/>
                </a:lnTo>
                <a:lnTo>
                  <a:pt x="1029540" y="176426"/>
                </a:lnTo>
                <a:lnTo>
                  <a:pt x="1022511" y="173380"/>
                </a:lnTo>
                <a:lnTo>
                  <a:pt x="1015573" y="169080"/>
                </a:lnTo>
                <a:lnTo>
                  <a:pt x="1008726" y="163525"/>
                </a:lnTo>
                <a:lnTo>
                  <a:pt x="1001969" y="156716"/>
                </a:lnTo>
                <a:lnTo>
                  <a:pt x="1008015" y="110281"/>
                </a:lnTo>
                <a:lnTo>
                  <a:pt x="1024136" y="106895"/>
                </a:lnTo>
                <a:lnTo>
                  <a:pt x="1039123" y="104477"/>
                </a:lnTo>
                <a:lnTo>
                  <a:pt x="1052976" y="103026"/>
                </a:lnTo>
                <a:lnTo>
                  <a:pt x="1065696" y="102542"/>
                </a:lnTo>
                <a:lnTo>
                  <a:pt x="1077833" y="102671"/>
                </a:lnTo>
                <a:lnTo>
                  <a:pt x="1089820" y="103056"/>
                </a:lnTo>
                <a:lnTo>
                  <a:pt x="1101655" y="103698"/>
                </a:lnTo>
                <a:lnTo>
                  <a:pt x="1113339" y="104598"/>
                </a:lnTo>
                <a:lnTo>
                  <a:pt x="1113339" y="303879"/>
                </a:lnTo>
                <a:lnTo>
                  <a:pt x="1121237" y="307506"/>
                </a:lnTo>
                <a:lnTo>
                  <a:pt x="1128560" y="312041"/>
                </a:lnTo>
                <a:lnTo>
                  <a:pt x="1135083" y="317301"/>
                </a:lnTo>
                <a:lnTo>
                  <a:pt x="1141031" y="323468"/>
                </a:lnTo>
                <a:lnTo>
                  <a:pt x="1134864" y="371112"/>
                </a:lnTo>
                <a:close/>
              </a:path>
              <a:path w="1804035" h="470535">
                <a:moveTo>
                  <a:pt x="1262834" y="375102"/>
                </a:moveTo>
                <a:lnTo>
                  <a:pt x="1208842" y="366759"/>
                </a:lnTo>
                <a:lnTo>
                  <a:pt x="1170691" y="341728"/>
                </a:lnTo>
                <a:lnTo>
                  <a:pt x="1148018" y="300100"/>
                </a:lnTo>
                <a:lnTo>
                  <a:pt x="1140460" y="242208"/>
                </a:lnTo>
                <a:lnTo>
                  <a:pt x="1142554" y="211101"/>
                </a:lnTo>
                <a:lnTo>
                  <a:pt x="1159301" y="160313"/>
                </a:lnTo>
                <a:lnTo>
                  <a:pt x="1192540" y="125026"/>
                </a:lnTo>
                <a:lnTo>
                  <a:pt x="1240365" y="107190"/>
                </a:lnTo>
                <a:lnTo>
                  <a:pt x="1269606" y="104961"/>
                </a:lnTo>
                <a:lnTo>
                  <a:pt x="1298650" y="106956"/>
                </a:lnTo>
                <a:lnTo>
                  <a:pt x="1344903" y="122918"/>
                </a:lnTo>
                <a:lnTo>
                  <a:pt x="1375496" y="154977"/>
                </a:lnTo>
                <a:lnTo>
                  <a:pt x="1381928" y="170017"/>
                </a:lnTo>
                <a:lnTo>
                  <a:pt x="1265615" y="170017"/>
                </a:lnTo>
                <a:lnTo>
                  <a:pt x="1256327" y="170932"/>
                </a:lnTo>
                <a:lnTo>
                  <a:pt x="1228734" y="205266"/>
                </a:lnTo>
                <a:lnTo>
                  <a:pt x="1226315" y="238097"/>
                </a:lnTo>
                <a:lnTo>
                  <a:pt x="1228832" y="269574"/>
                </a:lnTo>
                <a:lnTo>
                  <a:pt x="1236382" y="292058"/>
                </a:lnTo>
                <a:lnTo>
                  <a:pt x="1248966" y="305549"/>
                </a:lnTo>
                <a:lnTo>
                  <a:pt x="1266583" y="310046"/>
                </a:lnTo>
                <a:lnTo>
                  <a:pt x="1376920" y="310046"/>
                </a:lnTo>
                <a:lnTo>
                  <a:pt x="1373592" y="317566"/>
                </a:lnTo>
                <a:lnTo>
                  <a:pt x="1358726" y="337979"/>
                </a:lnTo>
                <a:lnTo>
                  <a:pt x="1339990" y="354220"/>
                </a:lnTo>
                <a:lnTo>
                  <a:pt x="1317763" y="365821"/>
                </a:lnTo>
                <a:lnTo>
                  <a:pt x="1292044" y="372782"/>
                </a:lnTo>
                <a:lnTo>
                  <a:pt x="1262834" y="375102"/>
                </a:lnTo>
                <a:close/>
              </a:path>
              <a:path w="1804035" h="470535">
                <a:moveTo>
                  <a:pt x="1376920" y="310046"/>
                </a:moveTo>
                <a:lnTo>
                  <a:pt x="1266583" y="310046"/>
                </a:lnTo>
                <a:lnTo>
                  <a:pt x="1276098" y="309078"/>
                </a:lnTo>
                <a:lnTo>
                  <a:pt x="1284328" y="306176"/>
                </a:lnTo>
                <a:lnTo>
                  <a:pt x="1304462" y="273134"/>
                </a:lnTo>
                <a:lnTo>
                  <a:pt x="1306971" y="240031"/>
                </a:lnTo>
                <a:lnTo>
                  <a:pt x="1304386" y="209400"/>
                </a:lnTo>
                <a:lnTo>
                  <a:pt x="1296632" y="187521"/>
                </a:lnTo>
                <a:lnTo>
                  <a:pt x="1283708" y="174393"/>
                </a:lnTo>
                <a:lnTo>
                  <a:pt x="1265615" y="170017"/>
                </a:lnTo>
                <a:lnTo>
                  <a:pt x="1381928" y="170017"/>
                </a:lnTo>
                <a:lnTo>
                  <a:pt x="1385057" y="177333"/>
                </a:lnTo>
                <a:lnTo>
                  <a:pt x="1390793" y="203951"/>
                </a:lnTo>
                <a:lnTo>
                  <a:pt x="1392705" y="234832"/>
                </a:lnTo>
                <a:lnTo>
                  <a:pt x="1390581" y="265992"/>
                </a:lnTo>
                <a:lnTo>
                  <a:pt x="1384210" y="293570"/>
                </a:lnTo>
                <a:lnTo>
                  <a:pt x="1376920" y="310046"/>
                </a:lnTo>
                <a:close/>
              </a:path>
              <a:path w="1804035" h="470535">
                <a:moveTo>
                  <a:pt x="1070774" y="89241"/>
                </a:moveTo>
                <a:lnTo>
                  <a:pt x="1049507" y="86452"/>
                </a:lnTo>
                <a:lnTo>
                  <a:pt x="1034316" y="78085"/>
                </a:lnTo>
                <a:lnTo>
                  <a:pt x="1025202" y="64142"/>
                </a:lnTo>
                <a:lnTo>
                  <a:pt x="1022163" y="44620"/>
                </a:lnTo>
                <a:lnTo>
                  <a:pt x="1025202" y="25099"/>
                </a:lnTo>
                <a:lnTo>
                  <a:pt x="1034316" y="11155"/>
                </a:lnTo>
                <a:lnTo>
                  <a:pt x="1049507" y="2788"/>
                </a:lnTo>
                <a:lnTo>
                  <a:pt x="1070774" y="0"/>
                </a:lnTo>
                <a:lnTo>
                  <a:pt x="1092042" y="2788"/>
                </a:lnTo>
                <a:lnTo>
                  <a:pt x="1107233" y="11155"/>
                </a:lnTo>
                <a:lnTo>
                  <a:pt x="1116347" y="25099"/>
                </a:lnTo>
                <a:lnTo>
                  <a:pt x="1119385" y="44620"/>
                </a:lnTo>
                <a:lnTo>
                  <a:pt x="1116347" y="64142"/>
                </a:lnTo>
                <a:lnTo>
                  <a:pt x="1107233" y="78085"/>
                </a:lnTo>
                <a:lnTo>
                  <a:pt x="1092042" y="86452"/>
                </a:lnTo>
                <a:lnTo>
                  <a:pt x="1070774" y="89241"/>
                </a:lnTo>
                <a:close/>
              </a:path>
              <a:path w="1804035" h="470535">
                <a:moveTo>
                  <a:pt x="1540296" y="371112"/>
                </a:moveTo>
                <a:lnTo>
                  <a:pt x="1413448" y="371112"/>
                </a:lnTo>
                <a:lnTo>
                  <a:pt x="1407281" y="323831"/>
                </a:lnTo>
                <a:lnTo>
                  <a:pt x="1412775" y="317498"/>
                </a:lnTo>
                <a:lnTo>
                  <a:pt x="1419271" y="312011"/>
                </a:lnTo>
                <a:lnTo>
                  <a:pt x="1426621" y="307461"/>
                </a:lnTo>
                <a:lnTo>
                  <a:pt x="1434972" y="303758"/>
                </a:lnTo>
                <a:lnTo>
                  <a:pt x="1434972" y="176426"/>
                </a:lnTo>
                <a:lnTo>
                  <a:pt x="1427891" y="173380"/>
                </a:lnTo>
                <a:lnTo>
                  <a:pt x="1420915" y="169080"/>
                </a:lnTo>
                <a:lnTo>
                  <a:pt x="1414045" y="163525"/>
                </a:lnTo>
                <a:lnTo>
                  <a:pt x="1407281" y="156716"/>
                </a:lnTo>
                <a:lnTo>
                  <a:pt x="1413327" y="110160"/>
                </a:lnTo>
                <a:lnTo>
                  <a:pt x="1429213" y="107039"/>
                </a:lnTo>
                <a:lnTo>
                  <a:pt x="1443739" y="104809"/>
                </a:lnTo>
                <a:lnTo>
                  <a:pt x="1456905" y="103472"/>
                </a:lnTo>
                <a:lnTo>
                  <a:pt x="1468710" y="103026"/>
                </a:lnTo>
                <a:lnTo>
                  <a:pt x="1479782" y="103117"/>
                </a:lnTo>
                <a:lnTo>
                  <a:pt x="1490748" y="103389"/>
                </a:lnTo>
                <a:lnTo>
                  <a:pt x="1501608" y="103842"/>
                </a:lnTo>
                <a:lnTo>
                  <a:pt x="1512363" y="104477"/>
                </a:lnTo>
                <a:lnTo>
                  <a:pt x="1512363" y="120439"/>
                </a:lnTo>
                <a:lnTo>
                  <a:pt x="1639691" y="120439"/>
                </a:lnTo>
                <a:lnTo>
                  <a:pt x="1650820" y="130113"/>
                </a:lnTo>
                <a:lnTo>
                  <a:pt x="1660237" y="144729"/>
                </a:lnTo>
                <a:lnTo>
                  <a:pt x="1666963" y="163548"/>
                </a:lnTo>
                <a:lnTo>
                  <a:pt x="1668627" y="173040"/>
                </a:lnTo>
                <a:lnTo>
                  <a:pt x="1555653" y="173040"/>
                </a:lnTo>
                <a:lnTo>
                  <a:pt x="1546048" y="173811"/>
                </a:lnTo>
                <a:lnTo>
                  <a:pt x="1536699" y="176124"/>
                </a:lnTo>
                <a:lnTo>
                  <a:pt x="1527607" y="179978"/>
                </a:lnTo>
                <a:lnTo>
                  <a:pt x="1518772" y="185374"/>
                </a:lnTo>
                <a:lnTo>
                  <a:pt x="1518772" y="303879"/>
                </a:lnTo>
                <a:lnTo>
                  <a:pt x="1526662" y="307514"/>
                </a:lnTo>
                <a:lnTo>
                  <a:pt x="1533924" y="312041"/>
                </a:lnTo>
                <a:lnTo>
                  <a:pt x="1540447" y="317369"/>
                </a:lnTo>
                <a:lnTo>
                  <a:pt x="1546342" y="323589"/>
                </a:lnTo>
                <a:lnTo>
                  <a:pt x="1540296" y="371112"/>
                </a:lnTo>
                <a:close/>
              </a:path>
              <a:path w="1804035" h="470535">
                <a:moveTo>
                  <a:pt x="1639691" y="120439"/>
                </a:moveTo>
                <a:lnTo>
                  <a:pt x="1512363" y="120439"/>
                </a:lnTo>
                <a:lnTo>
                  <a:pt x="1513330" y="119633"/>
                </a:lnTo>
                <a:lnTo>
                  <a:pt x="1556923" y="106744"/>
                </a:lnTo>
                <a:lnTo>
                  <a:pt x="1577419" y="104961"/>
                </a:lnTo>
                <a:lnTo>
                  <a:pt x="1601460" y="106533"/>
                </a:lnTo>
                <a:lnTo>
                  <a:pt x="1621707" y="111249"/>
                </a:lnTo>
                <a:lnTo>
                  <a:pt x="1638161" y="119109"/>
                </a:lnTo>
                <a:lnTo>
                  <a:pt x="1639691" y="120439"/>
                </a:lnTo>
                <a:close/>
              </a:path>
              <a:path w="1804035" h="470535">
                <a:moveTo>
                  <a:pt x="1693747" y="371112"/>
                </a:moveTo>
                <a:lnTo>
                  <a:pt x="1567020" y="371112"/>
                </a:lnTo>
                <a:lnTo>
                  <a:pt x="1560853" y="323831"/>
                </a:lnTo>
                <a:lnTo>
                  <a:pt x="1566347" y="317498"/>
                </a:lnTo>
                <a:lnTo>
                  <a:pt x="1572843" y="312011"/>
                </a:lnTo>
                <a:lnTo>
                  <a:pt x="1580193" y="307461"/>
                </a:lnTo>
                <a:lnTo>
                  <a:pt x="1588544" y="303758"/>
                </a:lnTo>
                <a:lnTo>
                  <a:pt x="1588544" y="210768"/>
                </a:lnTo>
                <a:lnTo>
                  <a:pt x="1572008" y="174794"/>
                </a:lnTo>
                <a:lnTo>
                  <a:pt x="1555653" y="173040"/>
                </a:lnTo>
                <a:lnTo>
                  <a:pt x="1668627" y="173040"/>
                </a:lnTo>
                <a:lnTo>
                  <a:pt x="1670999" y="186568"/>
                </a:lnTo>
                <a:lnTo>
                  <a:pt x="1672344" y="213791"/>
                </a:lnTo>
                <a:lnTo>
                  <a:pt x="1672344" y="303879"/>
                </a:lnTo>
                <a:lnTo>
                  <a:pt x="1680234" y="307514"/>
                </a:lnTo>
                <a:lnTo>
                  <a:pt x="1687496" y="312041"/>
                </a:lnTo>
                <a:lnTo>
                  <a:pt x="1694019" y="317369"/>
                </a:lnTo>
                <a:lnTo>
                  <a:pt x="1699914" y="323589"/>
                </a:lnTo>
                <a:lnTo>
                  <a:pt x="1693747" y="371112"/>
                </a:lnTo>
                <a:close/>
              </a:path>
              <a:path w="1804035" h="470535">
                <a:moveTo>
                  <a:pt x="1757303" y="336407"/>
                </a:moveTo>
                <a:lnTo>
                  <a:pt x="1736935" y="333648"/>
                </a:lnTo>
                <a:lnTo>
                  <a:pt x="1722387" y="325373"/>
                </a:lnTo>
                <a:lnTo>
                  <a:pt x="1713657" y="311580"/>
                </a:lnTo>
                <a:lnTo>
                  <a:pt x="1710748" y="292270"/>
                </a:lnTo>
                <a:lnTo>
                  <a:pt x="1713657" y="272960"/>
                </a:lnTo>
                <a:lnTo>
                  <a:pt x="1722387" y="259167"/>
                </a:lnTo>
                <a:lnTo>
                  <a:pt x="1736935" y="250892"/>
                </a:lnTo>
                <a:lnTo>
                  <a:pt x="1757303" y="248133"/>
                </a:lnTo>
                <a:lnTo>
                  <a:pt x="1777724" y="250892"/>
                </a:lnTo>
                <a:lnTo>
                  <a:pt x="1792310" y="259167"/>
                </a:lnTo>
                <a:lnTo>
                  <a:pt x="1801062" y="272960"/>
                </a:lnTo>
                <a:lnTo>
                  <a:pt x="1803979" y="292270"/>
                </a:lnTo>
                <a:lnTo>
                  <a:pt x="1801062" y="311580"/>
                </a:lnTo>
                <a:lnTo>
                  <a:pt x="1792310" y="325373"/>
                </a:lnTo>
                <a:lnTo>
                  <a:pt x="1777724" y="333648"/>
                </a:lnTo>
                <a:lnTo>
                  <a:pt x="1757303" y="336407"/>
                </a:lnTo>
                <a:close/>
              </a:path>
              <a:path w="1804035" h="470535">
                <a:moveTo>
                  <a:pt x="1757303" y="224553"/>
                </a:moveTo>
                <a:lnTo>
                  <a:pt x="1736935" y="221795"/>
                </a:lnTo>
                <a:lnTo>
                  <a:pt x="1722387" y="213519"/>
                </a:lnTo>
                <a:lnTo>
                  <a:pt x="1713657" y="199726"/>
                </a:lnTo>
                <a:lnTo>
                  <a:pt x="1710748" y="180416"/>
                </a:lnTo>
                <a:lnTo>
                  <a:pt x="1713657" y="161054"/>
                </a:lnTo>
                <a:lnTo>
                  <a:pt x="1722387" y="147223"/>
                </a:lnTo>
                <a:lnTo>
                  <a:pt x="1736935" y="138925"/>
                </a:lnTo>
                <a:lnTo>
                  <a:pt x="1757303" y="136159"/>
                </a:lnTo>
                <a:lnTo>
                  <a:pt x="1777724" y="138925"/>
                </a:lnTo>
                <a:lnTo>
                  <a:pt x="1792310" y="147223"/>
                </a:lnTo>
                <a:lnTo>
                  <a:pt x="1801062" y="161054"/>
                </a:lnTo>
                <a:lnTo>
                  <a:pt x="1803979" y="180416"/>
                </a:lnTo>
                <a:lnTo>
                  <a:pt x="1801062" y="199726"/>
                </a:lnTo>
                <a:lnTo>
                  <a:pt x="1792310" y="213519"/>
                </a:lnTo>
                <a:lnTo>
                  <a:pt x="1777724" y="221795"/>
                </a:lnTo>
                <a:lnTo>
                  <a:pt x="1757303" y="224553"/>
                </a:lnTo>
                <a:close/>
              </a:path>
            </a:pathLst>
          </a:custGeom>
          <a:solidFill>
            <a:srgbClr val="6F2F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440427" y="3670301"/>
            <a:ext cx="54552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latin typeface="Cambria"/>
                <a:cs typeface="Cambria"/>
              </a:rPr>
              <a:t>"Know</a:t>
            </a:r>
            <a:r>
              <a:rPr dirty="0" sz="3400" spc="190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your</a:t>
            </a:r>
            <a:r>
              <a:rPr dirty="0" sz="3400" spc="13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dairy!</a:t>
            </a:r>
            <a:r>
              <a:rPr dirty="0" sz="3400" spc="10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Check</a:t>
            </a:r>
            <a:r>
              <a:rPr dirty="0" sz="3400" spc="125">
                <a:latin typeface="Cambria"/>
                <a:cs typeface="Cambria"/>
              </a:rPr>
              <a:t> </a:t>
            </a:r>
            <a:r>
              <a:rPr dirty="0" sz="3400" spc="35">
                <a:latin typeface="Cambria"/>
                <a:cs typeface="Cambria"/>
              </a:rPr>
              <a:t>out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27427" y="5233331"/>
            <a:ext cx="69850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000" spc="625">
                <a:latin typeface="Cambria"/>
                <a:cs typeface="Cambria"/>
              </a:rPr>
              <a:t>🧀</a:t>
            </a:r>
            <a:r>
              <a:rPr dirty="0" sz="3400" spc="625">
                <a:latin typeface="Cambria"/>
                <a:cs typeface="Cambria"/>
              </a:rPr>
              <a:t>"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27427" y="4216401"/>
            <a:ext cx="8010525" cy="3274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219"/>
              </a:spcBef>
            </a:pPr>
            <a:r>
              <a:rPr dirty="0" sz="3400">
                <a:latin typeface="Cambria"/>
                <a:cs typeface="Cambria"/>
              </a:rPr>
              <a:t>these</a:t>
            </a:r>
            <a:r>
              <a:rPr dirty="0" sz="3400" spc="9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essential</a:t>
            </a:r>
            <a:r>
              <a:rPr dirty="0" sz="3400" spc="90">
                <a:latin typeface="Cambria"/>
                <a:cs typeface="Cambria"/>
              </a:rPr>
              <a:t> </a:t>
            </a:r>
            <a:r>
              <a:rPr dirty="0" sz="3400" spc="55">
                <a:latin typeface="Cambria"/>
                <a:cs typeface="Cambria"/>
              </a:rPr>
              <a:t>nutrients</a:t>
            </a:r>
            <a:r>
              <a:rPr dirty="0" sz="3400" spc="110">
                <a:latin typeface="Cambria"/>
                <a:cs typeface="Cambria"/>
              </a:rPr>
              <a:t> </a:t>
            </a:r>
            <a:r>
              <a:rPr dirty="0" sz="3400" spc="80">
                <a:latin typeface="Cambria"/>
                <a:cs typeface="Cambria"/>
              </a:rPr>
              <a:t>in</a:t>
            </a:r>
            <a:r>
              <a:rPr dirty="0" sz="3400" spc="120">
                <a:latin typeface="Cambria"/>
                <a:cs typeface="Cambria"/>
              </a:rPr>
              <a:t> </a:t>
            </a:r>
            <a:r>
              <a:rPr dirty="0" sz="3400" spc="60">
                <a:latin typeface="Cambria"/>
                <a:cs typeface="Cambria"/>
              </a:rPr>
              <a:t>Mother</a:t>
            </a:r>
            <a:r>
              <a:rPr dirty="0" sz="3400" spc="125">
                <a:latin typeface="Cambria"/>
                <a:cs typeface="Cambria"/>
              </a:rPr>
              <a:t> </a:t>
            </a:r>
            <a:r>
              <a:rPr dirty="0" sz="3400" spc="-10">
                <a:latin typeface="Cambria"/>
                <a:cs typeface="Cambria"/>
              </a:rPr>
              <a:t>Dairy </a:t>
            </a:r>
            <a:r>
              <a:rPr dirty="0" sz="3400">
                <a:latin typeface="Cambria"/>
                <a:cs typeface="Cambria"/>
              </a:rPr>
              <a:t>products.</a:t>
            </a:r>
            <a:r>
              <a:rPr dirty="0" sz="3400" spc="120">
                <a:latin typeface="Cambria"/>
                <a:cs typeface="Cambria"/>
              </a:rPr>
              <a:t> </a:t>
            </a:r>
            <a:r>
              <a:rPr dirty="0" sz="3400" spc="95">
                <a:latin typeface="Cambria"/>
                <a:cs typeface="Cambria"/>
              </a:rPr>
              <a:t>Stay</a:t>
            </a:r>
            <a:r>
              <a:rPr dirty="0" sz="3400" spc="100">
                <a:latin typeface="Cambria"/>
                <a:cs typeface="Cambria"/>
              </a:rPr>
              <a:t> </a:t>
            </a:r>
            <a:r>
              <a:rPr dirty="0" sz="3400" spc="70">
                <a:latin typeface="Cambria"/>
                <a:cs typeface="Cambria"/>
              </a:rPr>
              <a:t>healthy</a:t>
            </a:r>
            <a:r>
              <a:rPr dirty="0" sz="3400" spc="105">
                <a:latin typeface="Cambria"/>
                <a:cs typeface="Cambria"/>
              </a:rPr>
              <a:t> </a:t>
            </a:r>
            <a:r>
              <a:rPr dirty="0" sz="3400" spc="110">
                <a:latin typeface="Cambria"/>
                <a:cs typeface="Cambria"/>
              </a:rPr>
              <a:t>with</a:t>
            </a:r>
            <a:r>
              <a:rPr dirty="0" sz="3400" spc="15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every</a:t>
            </a:r>
            <a:r>
              <a:rPr dirty="0" sz="3400" spc="100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bite!</a:t>
            </a:r>
            <a:r>
              <a:rPr dirty="0" sz="3400" spc="85">
                <a:latin typeface="Cambria"/>
                <a:cs typeface="Cambria"/>
              </a:rPr>
              <a:t> </a:t>
            </a:r>
            <a:r>
              <a:rPr dirty="0" sz="4000" spc="1290">
                <a:latin typeface="Cambria"/>
                <a:cs typeface="Cambria"/>
              </a:rPr>
              <a:t>🥛</a:t>
            </a:r>
            <a:endParaRPr sz="4000">
              <a:latin typeface="Cambria"/>
              <a:cs typeface="Cambria"/>
            </a:endParaRPr>
          </a:p>
          <a:p>
            <a:pPr marL="12700" marR="113664" indent="570865">
              <a:lnSpc>
                <a:spcPct val="98500"/>
              </a:lnSpc>
              <a:spcBef>
                <a:spcPts val="3615"/>
              </a:spcBef>
              <a:buSzPct val="125000"/>
              <a:buFont typeface="Segoe UI Symbol"/>
              <a:buChar char="❖"/>
              <a:tabLst>
                <a:tab pos="583565" algn="l"/>
              </a:tabLst>
            </a:pPr>
            <a:r>
              <a:rPr dirty="0" sz="3800">
                <a:solidFill>
                  <a:srgbClr val="C1408A"/>
                </a:solidFill>
                <a:latin typeface="Cambria"/>
                <a:cs typeface="Cambria"/>
              </a:rPr>
              <a:t>CTA:</a:t>
            </a:r>
            <a:r>
              <a:rPr dirty="0" sz="3800" spc="65">
                <a:solidFill>
                  <a:srgbClr val="C1408A"/>
                </a:solidFill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"Share</a:t>
            </a:r>
            <a:r>
              <a:rPr dirty="0" sz="3400" spc="-15">
                <a:latin typeface="Cambria"/>
                <a:cs typeface="Cambria"/>
              </a:rPr>
              <a:t> </a:t>
            </a:r>
            <a:r>
              <a:rPr dirty="0" sz="3400" spc="85">
                <a:latin typeface="Cambria"/>
                <a:cs typeface="Cambria"/>
              </a:rPr>
              <a:t>this</a:t>
            </a:r>
            <a:r>
              <a:rPr dirty="0" sz="3400">
                <a:latin typeface="Cambria"/>
                <a:cs typeface="Cambria"/>
              </a:rPr>
              <a:t> </a:t>
            </a:r>
            <a:r>
              <a:rPr dirty="0" sz="3400" spc="50">
                <a:latin typeface="Cambria"/>
                <a:cs typeface="Cambria"/>
              </a:rPr>
              <a:t>infographic</a:t>
            </a:r>
            <a:r>
              <a:rPr dirty="0" sz="3400">
                <a:latin typeface="Cambria"/>
                <a:cs typeface="Cambria"/>
              </a:rPr>
              <a:t> </a:t>
            </a:r>
            <a:r>
              <a:rPr dirty="0" sz="3400" spc="60">
                <a:latin typeface="Cambria"/>
                <a:cs typeface="Cambria"/>
              </a:rPr>
              <a:t>to</a:t>
            </a:r>
            <a:r>
              <a:rPr dirty="0" sz="3400" spc="25">
                <a:latin typeface="Cambria"/>
                <a:cs typeface="Cambria"/>
              </a:rPr>
              <a:t> </a:t>
            </a:r>
            <a:r>
              <a:rPr dirty="0" sz="3400" spc="-10">
                <a:latin typeface="Cambria"/>
                <a:cs typeface="Cambria"/>
              </a:rPr>
              <a:t>spread </a:t>
            </a:r>
            <a:r>
              <a:rPr dirty="0" sz="3400" spc="75">
                <a:latin typeface="Cambria"/>
                <a:cs typeface="Cambria"/>
              </a:rPr>
              <a:t>the</a:t>
            </a:r>
            <a:r>
              <a:rPr dirty="0" sz="3400" spc="65">
                <a:latin typeface="Cambria"/>
                <a:cs typeface="Cambria"/>
              </a:rPr>
              <a:t> </a:t>
            </a:r>
            <a:r>
              <a:rPr dirty="0" sz="3400">
                <a:latin typeface="Cambria"/>
                <a:cs typeface="Cambria"/>
              </a:rPr>
              <a:t>goodness</a:t>
            </a:r>
            <a:r>
              <a:rPr dirty="0" sz="3400" spc="80">
                <a:latin typeface="Cambria"/>
                <a:cs typeface="Cambria"/>
              </a:rPr>
              <a:t> </a:t>
            </a:r>
            <a:r>
              <a:rPr dirty="0" sz="3400" spc="120">
                <a:latin typeface="Cambria"/>
                <a:cs typeface="Cambria"/>
              </a:rPr>
              <a:t>of </a:t>
            </a:r>
            <a:r>
              <a:rPr dirty="0" sz="3400" spc="-10">
                <a:latin typeface="Cambria"/>
                <a:cs typeface="Cambria"/>
              </a:rPr>
              <a:t>dairy. </a:t>
            </a:r>
            <a:r>
              <a:rPr dirty="0" sz="3400" spc="50">
                <a:latin typeface="Cambria"/>
                <a:cs typeface="Cambria"/>
              </a:rPr>
              <a:t>#MotherDairyNutrition"</a:t>
            </a:r>
            <a:endParaRPr sz="3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18395" y="330200"/>
            <a:ext cx="7955280" cy="1371600"/>
            <a:chOff x="2118395" y="330200"/>
            <a:chExt cx="7955280" cy="1371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8395" y="330200"/>
              <a:ext cx="7955209" cy="1371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1297" y="622278"/>
              <a:ext cx="6066287" cy="9410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567" y="1481518"/>
            <a:ext cx="707390" cy="9683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150" spc="-95">
                <a:solidFill>
                  <a:srgbClr val="002060"/>
                </a:solidFill>
                <a:latin typeface="Segoe UI Symbol"/>
                <a:cs typeface="Segoe UI Symbol"/>
              </a:rPr>
              <a:t>❖</a:t>
            </a:r>
            <a:endParaRPr sz="6150">
              <a:latin typeface="Segoe UI Symbol"/>
              <a:cs typeface="Segoe UI Symbo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466" y="1905142"/>
            <a:ext cx="2356163" cy="482817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3323712" y="1887980"/>
            <a:ext cx="2533015" cy="500380"/>
          </a:xfrm>
          <a:custGeom>
            <a:avLst/>
            <a:gdLst/>
            <a:ahLst/>
            <a:cxnLst/>
            <a:rect l="l" t="t" r="r" b="b"/>
            <a:pathLst>
              <a:path w="2533015" h="500380">
                <a:moveTo>
                  <a:pt x="410514" y="175049"/>
                </a:moveTo>
                <a:lnTo>
                  <a:pt x="225676" y="175049"/>
                </a:lnTo>
                <a:lnTo>
                  <a:pt x="218175" y="133480"/>
                </a:lnTo>
                <a:lnTo>
                  <a:pt x="224881" y="126694"/>
                </a:lnTo>
                <a:lnTo>
                  <a:pt x="233049" y="120577"/>
                </a:lnTo>
                <a:lnTo>
                  <a:pt x="242678" y="115126"/>
                </a:lnTo>
                <a:lnTo>
                  <a:pt x="253770" y="110343"/>
                </a:lnTo>
                <a:lnTo>
                  <a:pt x="258251" y="90965"/>
                </a:lnTo>
                <a:lnTo>
                  <a:pt x="265466" y="74526"/>
                </a:lnTo>
                <a:lnTo>
                  <a:pt x="275413" y="61027"/>
                </a:lnTo>
                <a:lnTo>
                  <a:pt x="288094" y="50468"/>
                </a:lnTo>
                <a:lnTo>
                  <a:pt x="336019" y="50468"/>
                </a:lnTo>
                <a:lnTo>
                  <a:pt x="336019" y="116064"/>
                </a:lnTo>
                <a:lnTo>
                  <a:pt x="410514" y="116064"/>
                </a:lnTo>
                <a:lnTo>
                  <a:pt x="410514" y="175049"/>
                </a:lnTo>
                <a:close/>
              </a:path>
              <a:path w="2533015" h="500380">
                <a:moveTo>
                  <a:pt x="218052" y="330013"/>
                </a:moveTo>
                <a:lnTo>
                  <a:pt x="100809" y="330013"/>
                </a:lnTo>
                <a:lnTo>
                  <a:pt x="117550" y="328869"/>
                </a:lnTo>
                <a:lnTo>
                  <a:pt x="129507" y="325437"/>
                </a:lnTo>
                <a:lnTo>
                  <a:pt x="136682" y="319716"/>
                </a:lnTo>
                <a:lnTo>
                  <a:pt x="139073" y="311708"/>
                </a:lnTo>
                <a:lnTo>
                  <a:pt x="139073" y="308402"/>
                </a:lnTo>
                <a:lnTo>
                  <a:pt x="137633" y="305521"/>
                </a:lnTo>
                <a:lnTo>
                  <a:pt x="134751" y="303063"/>
                </a:lnTo>
                <a:lnTo>
                  <a:pt x="131869" y="300521"/>
                </a:lnTo>
                <a:lnTo>
                  <a:pt x="124878" y="297682"/>
                </a:lnTo>
                <a:lnTo>
                  <a:pt x="72714" y="282596"/>
                </a:lnTo>
                <a:lnTo>
                  <a:pt x="56808" y="277281"/>
                </a:lnTo>
                <a:lnTo>
                  <a:pt x="19577" y="253993"/>
                </a:lnTo>
                <a:lnTo>
                  <a:pt x="1223" y="214783"/>
                </a:lnTo>
                <a:lnTo>
                  <a:pt x="0" y="197169"/>
                </a:lnTo>
                <a:lnTo>
                  <a:pt x="1875" y="179221"/>
                </a:lnTo>
                <a:lnTo>
                  <a:pt x="30001" y="135768"/>
                </a:lnTo>
                <a:lnTo>
                  <a:pt x="65945" y="117843"/>
                </a:lnTo>
                <a:lnTo>
                  <a:pt x="113521" y="111869"/>
                </a:lnTo>
                <a:lnTo>
                  <a:pt x="139447" y="112965"/>
                </a:lnTo>
                <a:lnTo>
                  <a:pt x="186673" y="121737"/>
                </a:lnTo>
                <a:lnTo>
                  <a:pt x="208991" y="141319"/>
                </a:lnTo>
                <a:lnTo>
                  <a:pt x="208968" y="145429"/>
                </a:lnTo>
                <a:lnTo>
                  <a:pt x="208094" y="159469"/>
                </a:lnTo>
                <a:lnTo>
                  <a:pt x="205400" y="173873"/>
                </a:lnTo>
                <a:lnTo>
                  <a:pt x="205350" y="174032"/>
                </a:lnTo>
                <a:lnTo>
                  <a:pt x="109199" y="174032"/>
                </a:lnTo>
                <a:lnTo>
                  <a:pt x="97464" y="174827"/>
                </a:lnTo>
                <a:lnTo>
                  <a:pt x="89082" y="177210"/>
                </a:lnTo>
                <a:lnTo>
                  <a:pt x="84052" y="181183"/>
                </a:lnTo>
                <a:lnTo>
                  <a:pt x="82376" y="186745"/>
                </a:lnTo>
                <a:lnTo>
                  <a:pt x="84267" y="193077"/>
                </a:lnTo>
                <a:lnTo>
                  <a:pt x="89940" y="198726"/>
                </a:lnTo>
                <a:lnTo>
                  <a:pt x="99395" y="203692"/>
                </a:lnTo>
                <a:lnTo>
                  <a:pt x="112631" y="207974"/>
                </a:lnTo>
                <a:lnTo>
                  <a:pt x="153820" y="218907"/>
                </a:lnTo>
                <a:lnTo>
                  <a:pt x="184075" y="230769"/>
                </a:lnTo>
                <a:lnTo>
                  <a:pt x="205686" y="248177"/>
                </a:lnTo>
                <a:lnTo>
                  <a:pt x="218653" y="271131"/>
                </a:lnTo>
                <a:lnTo>
                  <a:pt x="222975" y="299631"/>
                </a:lnTo>
                <a:lnTo>
                  <a:pt x="221116" y="319939"/>
                </a:lnTo>
                <a:lnTo>
                  <a:pt x="218052" y="330013"/>
                </a:lnTo>
                <a:close/>
              </a:path>
              <a:path w="2533015" h="500380">
                <a:moveTo>
                  <a:pt x="544571" y="395864"/>
                </a:moveTo>
                <a:lnTo>
                  <a:pt x="487810" y="387092"/>
                </a:lnTo>
                <a:lnTo>
                  <a:pt x="447702" y="360777"/>
                </a:lnTo>
                <a:lnTo>
                  <a:pt x="423867" y="317015"/>
                </a:lnTo>
                <a:lnTo>
                  <a:pt x="415921" y="256154"/>
                </a:lnTo>
                <a:lnTo>
                  <a:pt x="418122" y="223452"/>
                </a:lnTo>
                <a:lnTo>
                  <a:pt x="435729" y="170060"/>
                </a:lnTo>
                <a:lnTo>
                  <a:pt x="470672" y="132963"/>
                </a:lnTo>
                <a:lnTo>
                  <a:pt x="520950" y="114212"/>
                </a:lnTo>
                <a:lnTo>
                  <a:pt x="551690" y="111869"/>
                </a:lnTo>
                <a:lnTo>
                  <a:pt x="582224" y="113966"/>
                </a:lnTo>
                <a:lnTo>
                  <a:pt x="630848" y="130747"/>
                </a:lnTo>
                <a:lnTo>
                  <a:pt x="663011" y="164450"/>
                </a:lnTo>
                <a:lnTo>
                  <a:pt x="669773" y="180261"/>
                </a:lnTo>
                <a:lnTo>
                  <a:pt x="547495" y="180261"/>
                </a:lnTo>
                <a:lnTo>
                  <a:pt x="537730" y="181223"/>
                </a:lnTo>
                <a:lnTo>
                  <a:pt x="508722" y="217318"/>
                </a:lnTo>
                <a:lnTo>
                  <a:pt x="506179" y="251832"/>
                </a:lnTo>
                <a:lnTo>
                  <a:pt x="508825" y="284924"/>
                </a:lnTo>
                <a:lnTo>
                  <a:pt x="516763" y="308561"/>
                </a:lnTo>
                <a:lnTo>
                  <a:pt x="529991" y="322744"/>
                </a:lnTo>
                <a:lnTo>
                  <a:pt x="548512" y="327471"/>
                </a:lnTo>
                <a:lnTo>
                  <a:pt x="664507" y="327471"/>
                </a:lnTo>
                <a:lnTo>
                  <a:pt x="661009" y="335377"/>
                </a:lnTo>
                <a:lnTo>
                  <a:pt x="645380" y="356837"/>
                </a:lnTo>
                <a:lnTo>
                  <a:pt x="625684" y="373911"/>
                </a:lnTo>
                <a:lnTo>
                  <a:pt x="602317" y="386107"/>
                </a:lnTo>
                <a:lnTo>
                  <a:pt x="575279" y="393425"/>
                </a:lnTo>
                <a:lnTo>
                  <a:pt x="544571" y="395864"/>
                </a:lnTo>
                <a:close/>
              </a:path>
              <a:path w="2533015" h="500380">
                <a:moveTo>
                  <a:pt x="194626" y="202635"/>
                </a:moveTo>
                <a:lnTo>
                  <a:pt x="142760" y="202635"/>
                </a:lnTo>
                <a:lnTo>
                  <a:pt x="138390" y="194595"/>
                </a:lnTo>
                <a:lnTo>
                  <a:pt x="135069" y="187507"/>
                </a:lnTo>
                <a:lnTo>
                  <a:pt x="132796" y="181374"/>
                </a:lnTo>
                <a:lnTo>
                  <a:pt x="131573" y="176193"/>
                </a:lnTo>
                <a:lnTo>
                  <a:pt x="125725" y="174753"/>
                </a:lnTo>
                <a:lnTo>
                  <a:pt x="118267" y="174032"/>
                </a:lnTo>
                <a:lnTo>
                  <a:pt x="205350" y="174032"/>
                </a:lnTo>
                <a:lnTo>
                  <a:pt x="200911" y="188262"/>
                </a:lnTo>
                <a:lnTo>
                  <a:pt x="194626" y="202635"/>
                </a:lnTo>
                <a:close/>
              </a:path>
              <a:path w="2533015" h="500380">
                <a:moveTo>
                  <a:pt x="326104" y="391669"/>
                </a:moveTo>
                <a:lnTo>
                  <a:pt x="274881" y="380227"/>
                </a:lnTo>
                <a:lnTo>
                  <a:pt x="252117" y="346698"/>
                </a:lnTo>
                <a:lnTo>
                  <a:pt x="247922" y="175049"/>
                </a:lnTo>
                <a:lnTo>
                  <a:pt x="336019" y="175049"/>
                </a:lnTo>
                <a:lnTo>
                  <a:pt x="336084" y="309213"/>
                </a:lnTo>
                <a:lnTo>
                  <a:pt x="336994" y="315225"/>
                </a:lnTo>
                <a:lnTo>
                  <a:pt x="338943" y="318445"/>
                </a:lnTo>
                <a:lnTo>
                  <a:pt x="340977" y="321666"/>
                </a:lnTo>
                <a:lnTo>
                  <a:pt x="346952" y="323276"/>
                </a:lnTo>
                <a:lnTo>
                  <a:pt x="401628" y="323276"/>
                </a:lnTo>
                <a:lnTo>
                  <a:pt x="418650" y="367388"/>
                </a:lnTo>
                <a:lnTo>
                  <a:pt x="394894" y="378011"/>
                </a:lnTo>
                <a:lnTo>
                  <a:pt x="371551" y="385598"/>
                </a:lnTo>
                <a:lnTo>
                  <a:pt x="348621" y="390151"/>
                </a:lnTo>
                <a:lnTo>
                  <a:pt x="326104" y="391669"/>
                </a:lnTo>
                <a:close/>
              </a:path>
              <a:path w="2533015" h="500380">
                <a:moveTo>
                  <a:pt x="664507" y="327471"/>
                </a:moveTo>
                <a:lnTo>
                  <a:pt x="548512" y="327471"/>
                </a:lnTo>
                <a:lnTo>
                  <a:pt x="558515" y="326454"/>
                </a:lnTo>
                <a:lnTo>
                  <a:pt x="567167" y="323403"/>
                </a:lnTo>
                <a:lnTo>
                  <a:pt x="588333" y="288666"/>
                </a:lnTo>
                <a:lnTo>
                  <a:pt x="590971" y="253866"/>
                </a:lnTo>
                <a:lnTo>
                  <a:pt x="588254" y="221664"/>
                </a:lnTo>
                <a:lnTo>
                  <a:pt x="580102" y="198663"/>
                </a:lnTo>
                <a:lnTo>
                  <a:pt x="566516" y="184862"/>
                </a:lnTo>
                <a:lnTo>
                  <a:pt x="547495" y="180261"/>
                </a:lnTo>
                <a:lnTo>
                  <a:pt x="669773" y="180261"/>
                </a:lnTo>
                <a:lnTo>
                  <a:pt x="673062" y="187952"/>
                </a:lnTo>
                <a:lnTo>
                  <a:pt x="679092" y="215936"/>
                </a:lnTo>
                <a:lnTo>
                  <a:pt x="681102" y="248400"/>
                </a:lnTo>
                <a:lnTo>
                  <a:pt x="678870" y="281158"/>
                </a:lnTo>
                <a:lnTo>
                  <a:pt x="672172" y="310150"/>
                </a:lnTo>
                <a:lnTo>
                  <a:pt x="664507" y="327471"/>
                </a:lnTo>
                <a:close/>
              </a:path>
              <a:path w="2533015" h="500380">
                <a:moveTo>
                  <a:pt x="101572" y="395864"/>
                </a:moveTo>
                <a:lnTo>
                  <a:pt x="45446" y="391033"/>
                </a:lnTo>
                <a:lnTo>
                  <a:pt x="889" y="376541"/>
                </a:lnTo>
                <a:lnTo>
                  <a:pt x="0" y="364210"/>
                </a:lnTo>
                <a:lnTo>
                  <a:pt x="5" y="360054"/>
                </a:lnTo>
                <a:lnTo>
                  <a:pt x="897" y="344998"/>
                </a:lnTo>
                <a:lnTo>
                  <a:pt x="3610" y="330013"/>
                </a:lnTo>
                <a:lnTo>
                  <a:pt x="8080" y="315378"/>
                </a:lnTo>
                <a:lnTo>
                  <a:pt x="14364" y="300902"/>
                </a:lnTo>
                <a:lnTo>
                  <a:pt x="66867" y="300902"/>
                </a:lnTo>
                <a:lnTo>
                  <a:pt x="71133" y="309213"/>
                </a:lnTo>
                <a:lnTo>
                  <a:pt x="74399" y="316602"/>
                </a:lnTo>
                <a:lnTo>
                  <a:pt x="76663" y="323069"/>
                </a:lnTo>
                <a:lnTo>
                  <a:pt x="77927" y="328615"/>
                </a:lnTo>
                <a:lnTo>
                  <a:pt x="81147" y="329547"/>
                </a:lnTo>
                <a:lnTo>
                  <a:pt x="88774" y="330013"/>
                </a:lnTo>
                <a:lnTo>
                  <a:pt x="218052" y="330013"/>
                </a:lnTo>
                <a:lnTo>
                  <a:pt x="215538" y="338277"/>
                </a:lnTo>
                <a:lnTo>
                  <a:pt x="176392" y="380776"/>
                </a:lnTo>
                <a:lnTo>
                  <a:pt x="130564" y="394187"/>
                </a:lnTo>
                <a:lnTo>
                  <a:pt x="101572" y="395864"/>
                </a:lnTo>
                <a:close/>
              </a:path>
              <a:path w="2533015" h="500380">
                <a:moveTo>
                  <a:pt x="401628" y="323276"/>
                </a:moveTo>
                <a:lnTo>
                  <a:pt x="356868" y="323276"/>
                </a:lnTo>
                <a:lnTo>
                  <a:pt x="365004" y="322656"/>
                </a:lnTo>
                <a:lnTo>
                  <a:pt x="374538" y="320797"/>
                </a:lnTo>
                <a:lnTo>
                  <a:pt x="385471" y="317698"/>
                </a:lnTo>
                <a:lnTo>
                  <a:pt x="397802" y="313360"/>
                </a:lnTo>
                <a:lnTo>
                  <a:pt x="401628" y="323276"/>
                </a:lnTo>
                <a:close/>
              </a:path>
              <a:path w="2533015" h="500380">
                <a:moveTo>
                  <a:pt x="864396" y="391669"/>
                </a:moveTo>
                <a:lnTo>
                  <a:pt x="701932" y="391669"/>
                </a:lnTo>
                <a:lnTo>
                  <a:pt x="695449" y="341963"/>
                </a:lnTo>
                <a:lnTo>
                  <a:pt x="701225" y="335305"/>
                </a:lnTo>
                <a:lnTo>
                  <a:pt x="708002" y="329569"/>
                </a:lnTo>
                <a:lnTo>
                  <a:pt x="715780" y="324754"/>
                </a:lnTo>
                <a:lnTo>
                  <a:pt x="724560" y="320861"/>
                </a:lnTo>
                <a:lnTo>
                  <a:pt x="724560" y="186999"/>
                </a:lnTo>
                <a:lnTo>
                  <a:pt x="717115" y="183797"/>
                </a:lnTo>
                <a:lnTo>
                  <a:pt x="709782" y="179276"/>
                </a:lnTo>
                <a:lnTo>
                  <a:pt x="702560" y="173436"/>
                </a:lnTo>
                <a:lnTo>
                  <a:pt x="695449" y="166278"/>
                </a:lnTo>
                <a:lnTo>
                  <a:pt x="701805" y="117335"/>
                </a:lnTo>
                <a:lnTo>
                  <a:pt x="718506" y="114054"/>
                </a:lnTo>
                <a:lnTo>
                  <a:pt x="733855" y="111702"/>
                </a:lnTo>
                <a:lnTo>
                  <a:pt x="747617" y="110303"/>
                </a:lnTo>
                <a:lnTo>
                  <a:pt x="760028" y="109835"/>
                </a:lnTo>
                <a:lnTo>
                  <a:pt x="771667" y="109930"/>
                </a:lnTo>
                <a:lnTo>
                  <a:pt x="783196" y="110216"/>
                </a:lnTo>
                <a:lnTo>
                  <a:pt x="794613" y="110693"/>
                </a:lnTo>
                <a:lnTo>
                  <a:pt x="805919" y="111360"/>
                </a:lnTo>
                <a:lnTo>
                  <a:pt x="805029" y="132844"/>
                </a:lnTo>
                <a:lnTo>
                  <a:pt x="888457" y="132844"/>
                </a:lnTo>
                <a:lnTo>
                  <a:pt x="884173" y="165769"/>
                </a:lnTo>
                <a:lnTo>
                  <a:pt x="884273" y="166023"/>
                </a:lnTo>
                <a:lnTo>
                  <a:pt x="890665" y="172962"/>
                </a:lnTo>
                <a:lnTo>
                  <a:pt x="890138" y="195389"/>
                </a:lnTo>
                <a:lnTo>
                  <a:pt x="859693" y="195389"/>
                </a:lnTo>
                <a:lnTo>
                  <a:pt x="843119" y="196057"/>
                </a:lnTo>
                <a:lnTo>
                  <a:pt x="829755" y="198059"/>
                </a:lnTo>
                <a:lnTo>
                  <a:pt x="819601" y="201396"/>
                </a:lnTo>
                <a:lnTo>
                  <a:pt x="812657" y="206068"/>
                </a:lnTo>
                <a:lnTo>
                  <a:pt x="812657" y="315776"/>
                </a:lnTo>
                <a:lnTo>
                  <a:pt x="830605" y="319979"/>
                </a:lnTo>
                <a:lnTo>
                  <a:pt x="846313" y="325596"/>
                </a:lnTo>
                <a:lnTo>
                  <a:pt x="859780" y="332627"/>
                </a:lnTo>
                <a:lnTo>
                  <a:pt x="871007" y="341073"/>
                </a:lnTo>
                <a:lnTo>
                  <a:pt x="864396" y="391669"/>
                </a:lnTo>
                <a:close/>
              </a:path>
              <a:path w="2533015" h="500380">
                <a:moveTo>
                  <a:pt x="888457" y="132844"/>
                </a:moveTo>
                <a:lnTo>
                  <a:pt x="805029" y="132844"/>
                </a:lnTo>
                <a:lnTo>
                  <a:pt x="805284" y="131658"/>
                </a:lnTo>
                <a:lnTo>
                  <a:pt x="845137" y="113839"/>
                </a:lnTo>
                <a:lnTo>
                  <a:pt x="862998" y="111360"/>
                </a:lnTo>
                <a:lnTo>
                  <a:pt x="871304" y="111710"/>
                </a:lnTo>
                <a:lnTo>
                  <a:pt x="878825" y="112727"/>
                </a:lnTo>
                <a:lnTo>
                  <a:pt x="885737" y="114435"/>
                </a:lnTo>
                <a:lnTo>
                  <a:pt x="890609" y="116301"/>
                </a:lnTo>
                <a:lnTo>
                  <a:pt x="888457" y="132844"/>
                </a:lnTo>
                <a:close/>
              </a:path>
              <a:path w="2533015" h="500380">
                <a:moveTo>
                  <a:pt x="1055452" y="436925"/>
                </a:moveTo>
                <a:lnTo>
                  <a:pt x="976957" y="436925"/>
                </a:lnTo>
                <a:lnTo>
                  <a:pt x="976957" y="436798"/>
                </a:lnTo>
                <a:lnTo>
                  <a:pt x="980347" y="436798"/>
                </a:lnTo>
                <a:lnTo>
                  <a:pt x="985093" y="431797"/>
                </a:lnTo>
                <a:lnTo>
                  <a:pt x="1001897" y="396293"/>
                </a:lnTo>
                <a:lnTo>
                  <a:pt x="1004034" y="386457"/>
                </a:lnTo>
                <a:lnTo>
                  <a:pt x="920768" y="189796"/>
                </a:lnTo>
                <a:lnTo>
                  <a:pt x="909327" y="185299"/>
                </a:lnTo>
                <a:lnTo>
                  <a:pt x="899411" y="179816"/>
                </a:lnTo>
                <a:lnTo>
                  <a:pt x="891021" y="173349"/>
                </a:lnTo>
                <a:lnTo>
                  <a:pt x="890665" y="172962"/>
                </a:lnTo>
                <a:lnTo>
                  <a:pt x="891982" y="116826"/>
                </a:lnTo>
                <a:lnTo>
                  <a:pt x="890609" y="116301"/>
                </a:lnTo>
                <a:lnTo>
                  <a:pt x="890640" y="116064"/>
                </a:lnTo>
                <a:lnTo>
                  <a:pt x="1023866" y="116064"/>
                </a:lnTo>
                <a:lnTo>
                  <a:pt x="1030349" y="166023"/>
                </a:lnTo>
                <a:lnTo>
                  <a:pt x="1025256" y="171712"/>
                </a:lnTo>
                <a:lnTo>
                  <a:pt x="1020020" y="176448"/>
                </a:lnTo>
                <a:lnTo>
                  <a:pt x="1014641" y="180230"/>
                </a:lnTo>
                <a:lnTo>
                  <a:pt x="1009119" y="183058"/>
                </a:lnTo>
                <a:lnTo>
                  <a:pt x="1035180" y="254883"/>
                </a:lnTo>
                <a:lnTo>
                  <a:pt x="1039637" y="267429"/>
                </a:lnTo>
                <a:lnTo>
                  <a:pt x="1043348" y="279895"/>
                </a:lnTo>
                <a:lnTo>
                  <a:pt x="1046268" y="292102"/>
                </a:lnTo>
                <a:lnTo>
                  <a:pt x="1045556" y="294880"/>
                </a:lnTo>
                <a:lnTo>
                  <a:pt x="1043443" y="305606"/>
                </a:lnTo>
                <a:lnTo>
                  <a:pt x="1112488" y="305606"/>
                </a:lnTo>
                <a:lnTo>
                  <a:pt x="1076749" y="390143"/>
                </a:lnTo>
                <a:lnTo>
                  <a:pt x="1065006" y="416919"/>
                </a:lnTo>
                <a:lnTo>
                  <a:pt x="1055452" y="436925"/>
                </a:lnTo>
                <a:close/>
              </a:path>
              <a:path w="2533015" h="500380">
                <a:moveTo>
                  <a:pt x="1112488" y="305606"/>
                </a:moveTo>
                <a:lnTo>
                  <a:pt x="1048782" y="305606"/>
                </a:lnTo>
                <a:lnTo>
                  <a:pt x="1048528" y="304589"/>
                </a:lnTo>
                <a:lnTo>
                  <a:pt x="1046268" y="292102"/>
                </a:lnTo>
                <a:lnTo>
                  <a:pt x="1048591" y="283041"/>
                </a:lnTo>
                <a:lnTo>
                  <a:pt x="1052548" y="270090"/>
                </a:lnTo>
                <a:lnTo>
                  <a:pt x="1057426" y="256027"/>
                </a:lnTo>
                <a:lnTo>
                  <a:pt x="1082470" y="185982"/>
                </a:lnTo>
                <a:lnTo>
                  <a:pt x="1075446" y="182669"/>
                </a:lnTo>
                <a:lnTo>
                  <a:pt x="1068868" y="178196"/>
                </a:lnTo>
                <a:lnTo>
                  <a:pt x="1062734" y="172562"/>
                </a:lnTo>
                <a:lnTo>
                  <a:pt x="1057045" y="165769"/>
                </a:lnTo>
                <a:lnTo>
                  <a:pt x="1063528" y="116064"/>
                </a:lnTo>
                <a:lnTo>
                  <a:pt x="1191542" y="116064"/>
                </a:lnTo>
                <a:lnTo>
                  <a:pt x="1198009" y="165769"/>
                </a:lnTo>
                <a:lnTo>
                  <a:pt x="1161287" y="190177"/>
                </a:lnTo>
                <a:lnTo>
                  <a:pt x="1112488" y="305606"/>
                </a:lnTo>
                <a:close/>
              </a:path>
              <a:path w="2533015" h="500380">
                <a:moveTo>
                  <a:pt x="890665" y="172962"/>
                </a:moveTo>
                <a:lnTo>
                  <a:pt x="884273" y="166023"/>
                </a:lnTo>
                <a:lnTo>
                  <a:pt x="884173" y="165769"/>
                </a:lnTo>
                <a:lnTo>
                  <a:pt x="890609" y="116301"/>
                </a:lnTo>
                <a:lnTo>
                  <a:pt x="891982" y="116826"/>
                </a:lnTo>
                <a:lnTo>
                  <a:pt x="890665" y="172962"/>
                </a:lnTo>
                <a:close/>
              </a:path>
              <a:path w="2533015" h="500380">
                <a:moveTo>
                  <a:pt x="890075" y="198059"/>
                </a:moveTo>
                <a:lnTo>
                  <a:pt x="881312" y="196891"/>
                </a:lnTo>
                <a:lnTo>
                  <a:pt x="873327" y="196057"/>
                </a:lnTo>
                <a:lnTo>
                  <a:pt x="866120" y="195556"/>
                </a:lnTo>
                <a:lnTo>
                  <a:pt x="859693" y="195389"/>
                </a:lnTo>
                <a:lnTo>
                  <a:pt x="890138" y="195389"/>
                </a:lnTo>
                <a:lnTo>
                  <a:pt x="890075" y="198059"/>
                </a:lnTo>
                <a:close/>
              </a:path>
              <a:path w="2533015" h="500380">
                <a:moveTo>
                  <a:pt x="1048782" y="305606"/>
                </a:moveTo>
                <a:lnTo>
                  <a:pt x="1043443" y="305606"/>
                </a:lnTo>
                <a:lnTo>
                  <a:pt x="1045556" y="294880"/>
                </a:lnTo>
                <a:lnTo>
                  <a:pt x="1046268" y="292102"/>
                </a:lnTo>
                <a:lnTo>
                  <a:pt x="1048528" y="304589"/>
                </a:lnTo>
                <a:lnTo>
                  <a:pt x="1048782" y="305606"/>
                </a:lnTo>
                <a:close/>
              </a:path>
              <a:path w="2533015" h="500380">
                <a:moveTo>
                  <a:pt x="968694" y="499978"/>
                </a:moveTo>
                <a:lnTo>
                  <a:pt x="929031" y="493590"/>
                </a:lnTo>
                <a:lnTo>
                  <a:pt x="898267" y="468918"/>
                </a:lnTo>
                <a:lnTo>
                  <a:pt x="898013" y="460570"/>
                </a:lnTo>
                <a:lnTo>
                  <a:pt x="898943" y="445363"/>
                </a:lnTo>
                <a:lnTo>
                  <a:pt x="901731" y="429997"/>
                </a:lnTo>
                <a:lnTo>
                  <a:pt x="906379" y="414471"/>
                </a:lnTo>
                <a:lnTo>
                  <a:pt x="912886" y="398788"/>
                </a:lnTo>
                <a:lnTo>
                  <a:pt x="965261" y="398788"/>
                </a:lnTo>
                <a:lnTo>
                  <a:pt x="970092" y="408513"/>
                </a:lnTo>
                <a:lnTo>
                  <a:pt x="973652" y="418110"/>
                </a:lnTo>
                <a:lnTo>
                  <a:pt x="975940" y="427581"/>
                </a:lnTo>
                <a:lnTo>
                  <a:pt x="976957" y="436925"/>
                </a:lnTo>
                <a:lnTo>
                  <a:pt x="1055452" y="436925"/>
                </a:lnTo>
                <a:lnTo>
                  <a:pt x="1024517" y="480957"/>
                </a:lnTo>
                <a:lnTo>
                  <a:pt x="989685" y="497865"/>
                </a:lnTo>
                <a:lnTo>
                  <a:pt x="968694" y="499978"/>
                </a:lnTo>
                <a:close/>
              </a:path>
              <a:path w="2533015" h="500380">
                <a:moveTo>
                  <a:pt x="1552829" y="391669"/>
                </a:moveTo>
                <a:lnTo>
                  <a:pt x="1419603" y="391669"/>
                </a:lnTo>
                <a:lnTo>
                  <a:pt x="1413119" y="341963"/>
                </a:lnTo>
                <a:lnTo>
                  <a:pt x="1418896" y="335305"/>
                </a:lnTo>
                <a:lnTo>
                  <a:pt x="1425724" y="329537"/>
                </a:lnTo>
                <a:lnTo>
                  <a:pt x="1433451" y="324754"/>
                </a:lnTo>
                <a:lnTo>
                  <a:pt x="1442231" y="320861"/>
                </a:lnTo>
                <a:lnTo>
                  <a:pt x="1442231" y="77672"/>
                </a:lnTo>
                <a:lnTo>
                  <a:pt x="1434786" y="74423"/>
                </a:lnTo>
                <a:lnTo>
                  <a:pt x="1427453" y="69886"/>
                </a:lnTo>
                <a:lnTo>
                  <a:pt x="1420230" y="64062"/>
                </a:lnTo>
                <a:lnTo>
                  <a:pt x="1413119" y="56951"/>
                </a:lnTo>
                <a:lnTo>
                  <a:pt x="1419476" y="8135"/>
                </a:lnTo>
                <a:lnTo>
                  <a:pt x="1436479" y="4576"/>
                </a:lnTo>
                <a:lnTo>
                  <a:pt x="1452274" y="2033"/>
                </a:lnTo>
                <a:lnTo>
                  <a:pt x="1466861" y="508"/>
                </a:lnTo>
                <a:lnTo>
                  <a:pt x="1480241" y="0"/>
                </a:lnTo>
                <a:lnTo>
                  <a:pt x="1493001" y="135"/>
                </a:lnTo>
                <a:lnTo>
                  <a:pt x="1505602" y="540"/>
                </a:lnTo>
                <a:lnTo>
                  <a:pt x="1518044" y="1215"/>
                </a:lnTo>
                <a:lnTo>
                  <a:pt x="1530328" y="2161"/>
                </a:lnTo>
                <a:lnTo>
                  <a:pt x="1530328" y="320988"/>
                </a:lnTo>
                <a:lnTo>
                  <a:pt x="1538623" y="324809"/>
                </a:lnTo>
                <a:lnTo>
                  <a:pt x="1546257" y="329569"/>
                </a:lnTo>
                <a:lnTo>
                  <a:pt x="1553115" y="335170"/>
                </a:lnTo>
                <a:lnTo>
                  <a:pt x="1559312" y="341709"/>
                </a:lnTo>
                <a:lnTo>
                  <a:pt x="1552829" y="391669"/>
                </a:lnTo>
                <a:close/>
              </a:path>
              <a:path w="2533015" h="500380">
                <a:moveTo>
                  <a:pt x="1699902" y="391669"/>
                </a:moveTo>
                <a:lnTo>
                  <a:pt x="1566676" y="391669"/>
                </a:lnTo>
                <a:lnTo>
                  <a:pt x="1560193" y="341963"/>
                </a:lnTo>
                <a:lnTo>
                  <a:pt x="1565913" y="335305"/>
                </a:lnTo>
                <a:lnTo>
                  <a:pt x="1572651" y="329569"/>
                </a:lnTo>
                <a:lnTo>
                  <a:pt x="1580405" y="324754"/>
                </a:lnTo>
                <a:lnTo>
                  <a:pt x="1589177" y="320861"/>
                </a:lnTo>
                <a:lnTo>
                  <a:pt x="1589177" y="186999"/>
                </a:lnTo>
                <a:lnTo>
                  <a:pt x="1581788" y="183797"/>
                </a:lnTo>
                <a:lnTo>
                  <a:pt x="1574494" y="179276"/>
                </a:lnTo>
                <a:lnTo>
                  <a:pt x="1567296" y="173436"/>
                </a:lnTo>
                <a:lnTo>
                  <a:pt x="1560193" y="166278"/>
                </a:lnTo>
                <a:lnTo>
                  <a:pt x="1566549" y="117462"/>
                </a:lnTo>
                <a:lnTo>
                  <a:pt x="1583496" y="113903"/>
                </a:lnTo>
                <a:lnTo>
                  <a:pt x="1599251" y="111360"/>
                </a:lnTo>
                <a:lnTo>
                  <a:pt x="1613815" y="109835"/>
                </a:lnTo>
                <a:lnTo>
                  <a:pt x="1627187" y="109326"/>
                </a:lnTo>
                <a:lnTo>
                  <a:pt x="1639947" y="109461"/>
                </a:lnTo>
                <a:lnTo>
                  <a:pt x="1652548" y="109866"/>
                </a:lnTo>
                <a:lnTo>
                  <a:pt x="1664991" y="110542"/>
                </a:lnTo>
                <a:lnTo>
                  <a:pt x="1677274" y="111487"/>
                </a:lnTo>
                <a:lnTo>
                  <a:pt x="1677274" y="320988"/>
                </a:lnTo>
                <a:lnTo>
                  <a:pt x="1685577" y="324801"/>
                </a:lnTo>
                <a:lnTo>
                  <a:pt x="1693275" y="329569"/>
                </a:lnTo>
                <a:lnTo>
                  <a:pt x="1700132" y="335098"/>
                </a:lnTo>
                <a:lnTo>
                  <a:pt x="1706385" y="341582"/>
                </a:lnTo>
                <a:lnTo>
                  <a:pt x="1699902" y="391669"/>
                </a:lnTo>
                <a:close/>
              </a:path>
              <a:path w="2533015" h="500380">
                <a:moveTo>
                  <a:pt x="1632526" y="95343"/>
                </a:moveTo>
                <a:lnTo>
                  <a:pt x="1610168" y="92411"/>
                </a:lnTo>
                <a:lnTo>
                  <a:pt x="1594198" y="83615"/>
                </a:lnTo>
                <a:lnTo>
                  <a:pt x="1584616" y="68956"/>
                </a:lnTo>
                <a:lnTo>
                  <a:pt x="1581422" y="48434"/>
                </a:lnTo>
                <a:lnTo>
                  <a:pt x="1584616" y="27911"/>
                </a:lnTo>
                <a:lnTo>
                  <a:pt x="1594198" y="13252"/>
                </a:lnTo>
                <a:lnTo>
                  <a:pt x="1610168" y="4457"/>
                </a:lnTo>
                <a:lnTo>
                  <a:pt x="1632526" y="1525"/>
                </a:lnTo>
                <a:lnTo>
                  <a:pt x="1654884" y="4457"/>
                </a:lnTo>
                <a:lnTo>
                  <a:pt x="1670854" y="13252"/>
                </a:lnTo>
                <a:lnTo>
                  <a:pt x="1680436" y="27911"/>
                </a:lnTo>
                <a:lnTo>
                  <a:pt x="1683630" y="48434"/>
                </a:lnTo>
                <a:lnTo>
                  <a:pt x="1680436" y="68956"/>
                </a:lnTo>
                <a:lnTo>
                  <a:pt x="1670854" y="83615"/>
                </a:lnTo>
                <a:lnTo>
                  <a:pt x="1654884" y="92411"/>
                </a:lnTo>
                <a:lnTo>
                  <a:pt x="1632526" y="95343"/>
                </a:lnTo>
                <a:close/>
              </a:path>
              <a:path w="2533015" h="500380">
                <a:moveTo>
                  <a:pt x="2149729" y="391669"/>
                </a:moveTo>
                <a:lnTo>
                  <a:pt x="2016503" y="391669"/>
                </a:lnTo>
                <a:lnTo>
                  <a:pt x="2014549" y="376690"/>
                </a:lnTo>
                <a:lnTo>
                  <a:pt x="2019056" y="341963"/>
                </a:lnTo>
                <a:lnTo>
                  <a:pt x="2018968" y="341582"/>
                </a:lnTo>
                <a:lnTo>
                  <a:pt x="2014469" y="336834"/>
                </a:lnTo>
                <a:lnTo>
                  <a:pt x="2015796" y="335305"/>
                </a:lnTo>
                <a:lnTo>
                  <a:pt x="2022624" y="329537"/>
                </a:lnTo>
                <a:lnTo>
                  <a:pt x="2030351" y="324754"/>
                </a:lnTo>
                <a:lnTo>
                  <a:pt x="2039131" y="320861"/>
                </a:lnTo>
                <a:lnTo>
                  <a:pt x="2039131" y="77672"/>
                </a:lnTo>
                <a:lnTo>
                  <a:pt x="2031686" y="74423"/>
                </a:lnTo>
                <a:lnTo>
                  <a:pt x="2024353" y="69886"/>
                </a:lnTo>
                <a:lnTo>
                  <a:pt x="2017130" y="64062"/>
                </a:lnTo>
                <a:lnTo>
                  <a:pt x="2010019" y="56951"/>
                </a:lnTo>
                <a:lnTo>
                  <a:pt x="2016376" y="8135"/>
                </a:lnTo>
                <a:lnTo>
                  <a:pt x="2033379" y="4576"/>
                </a:lnTo>
                <a:lnTo>
                  <a:pt x="2049174" y="2033"/>
                </a:lnTo>
                <a:lnTo>
                  <a:pt x="2063761" y="508"/>
                </a:lnTo>
                <a:lnTo>
                  <a:pt x="2077141" y="0"/>
                </a:lnTo>
                <a:lnTo>
                  <a:pt x="2089901" y="135"/>
                </a:lnTo>
                <a:lnTo>
                  <a:pt x="2102502" y="540"/>
                </a:lnTo>
                <a:lnTo>
                  <a:pt x="2114944" y="1215"/>
                </a:lnTo>
                <a:lnTo>
                  <a:pt x="2127228" y="2161"/>
                </a:lnTo>
                <a:lnTo>
                  <a:pt x="2127228" y="232835"/>
                </a:lnTo>
                <a:lnTo>
                  <a:pt x="2114897" y="248908"/>
                </a:lnTo>
                <a:lnTo>
                  <a:pt x="2127228" y="266963"/>
                </a:lnTo>
                <a:lnTo>
                  <a:pt x="2127228" y="320988"/>
                </a:lnTo>
                <a:lnTo>
                  <a:pt x="2135523" y="324809"/>
                </a:lnTo>
                <a:lnTo>
                  <a:pt x="2143157" y="329569"/>
                </a:lnTo>
                <a:lnTo>
                  <a:pt x="2150015" y="335170"/>
                </a:lnTo>
                <a:lnTo>
                  <a:pt x="2156092" y="341582"/>
                </a:lnTo>
                <a:lnTo>
                  <a:pt x="2156179" y="341963"/>
                </a:lnTo>
                <a:lnTo>
                  <a:pt x="2149729" y="391669"/>
                </a:lnTo>
                <a:close/>
              </a:path>
              <a:path w="2533015" h="500380">
                <a:moveTo>
                  <a:pt x="1851285" y="391669"/>
                </a:moveTo>
                <a:lnTo>
                  <a:pt x="1717932" y="391669"/>
                </a:lnTo>
                <a:lnTo>
                  <a:pt x="1711449" y="341963"/>
                </a:lnTo>
                <a:lnTo>
                  <a:pt x="1717225" y="335305"/>
                </a:lnTo>
                <a:lnTo>
                  <a:pt x="1724053" y="329537"/>
                </a:lnTo>
                <a:lnTo>
                  <a:pt x="1731780" y="324754"/>
                </a:lnTo>
                <a:lnTo>
                  <a:pt x="1740560" y="320861"/>
                </a:lnTo>
                <a:lnTo>
                  <a:pt x="1740560" y="186999"/>
                </a:lnTo>
                <a:lnTo>
                  <a:pt x="1733115" y="183797"/>
                </a:lnTo>
                <a:lnTo>
                  <a:pt x="1725782" y="179276"/>
                </a:lnTo>
                <a:lnTo>
                  <a:pt x="1718560" y="173436"/>
                </a:lnTo>
                <a:lnTo>
                  <a:pt x="1711449" y="166278"/>
                </a:lnTo>
                <a:lnTo>
                  <a:pt x="1717805" y="117335"/>
                </a:lnTo>
                <a:lnTo>
                  <a:pt x="1734506" y="114054"/>
                </a:lnTo>
                <a:lnTo>
                  <a:pt x="1749776" y="111710"/>
                </a:lnTo>
                <a:lnTo>
                  <a:pt x="1763617" y="110303"/>
                </a:lnTo>
                <a:lnTo>
                  <a:pt x="1776028" y="109835"/>
                </a:lnTo>
                <a:lnTo>
                  <a:pt x="1787667" y="109930"/>
                </a:lnTo>
                <a:lnTo>
                  <a:pt x="1799196" y="110216"/>
                </a:lnTo>
                <a:lnTo>
                  <a:pt x="1810613" y="110693"/>
                </a:lnTo>
                <a:lnTo>
                  <a:pt x="1821919" y="111360"/>
                </a:lnTo>
                <a:lnTo>
                  <a:pt x="1821919" y="128141"/>
                </a:lnTo>
                <a:lnTo>
                  <a:pt x="1955777" y="128141"/>
                </a:lnTo>
                <a:lnTo>
                  <a:pt x="1967476" y="138310"/>
                </a:lnTo>
                <a:lnTo>
                  <a:pt x="1977376" y="153677"/>
                </a:lnTo>
                <a:lnTo>
                  <a:pt x="1984447" y="173460"/>
                </a:lnTo>
                <a:lnTo>
                  <a:pt x="1986197" y="183439"/>
                </a:lnTo>
                <a:lnTo>
                  <a:pt x="1867430" y="183439"/>
                </a:lnTo>
                <a:lnTo>
                  <a:pt x="1857331" y="184250"/>
                </a:lnTo>
                <a:lnTo>
                  <a:pt x="1847503" y="186681"/>
                </a:lnTo>
                <a:lnTo>
                  <a:pt x="1837945" y="190733"/>
                </a:lnTo>
                <a:lnTo>
                  <a:pt x="1828657" y="196406"/>
                </a:lnTo>
                <a:lnTo>
                  <a:pt x="1828657" y="320988"/>
                </a:lnTo>
                <a:lnTo>
                  <a:pt x="1836952" y="324809"/>
                </a:lnTo>
                <a:lnTo>
                  <a:pt x="1844586" y="329569"/>
                </a:lnTo>
                <a:lnTo>
                  <a:pt x="1851444" y="335170"/>
                </a:lnTo>
                <a:lnTo>
                  <a:pt x="1857521" y="341582"/>
                </a:lnTo>
                <a:lnTo>
                  <a:pt x="1857609" y="341963"/>
                </a:lnTo>
                <a:lnTo>
                  <a:pt x="1851285" y="391669"/>
                </a:lnTo>
                <a:close/>
              </a:path>
              <a:path w="2533015" h="500380">
                <a:moveTo>
                  <a:pt x="1955777" y="128141"/>
                </a:moveTo>
                <a:lnTo>
                  <a:pt x="1821919" y="128141"/>
                </a:lnTo>
                <a:lnTo>
                  <a:pt x="1824017" y="127116"/>
                </a:lnTo>
                <a:lnTo>
                  <a:pt x="1868764" y="113744"/>
                </a:lnTo>
                <a:lnTo>
                  <a:pt x="1890312" y="111869"/>
                </a:lnTo>
                <a:lnTo>
                  <a:pt x="1915586" y="113521"/>
                </a:lnTo>
                <a:lnTo>
                  <a:pt x="1936871" y="118479"/>
                </a:lnTo>
                <a:lnTo>
                  <a:pt x="1954168" y="126742"/>
                </a:lnTo>
                <a:lnTo>
                  <a:pt x="1955777" y="128141"/>
                </a:lnTo>
                <a:close/>
              </a:path>
              <a:path w="2533015" h="500380">
                <a:moveTo>
                  <a:pt x="2306473" y="391669"/>
                </a:moveTo>
                <a:lnTo>
                  <a:pt x="2212401" y="391669"/>
                </a:lnTo>
                <a:lnTo>
                  <a:pt x="2127228" y="266963"/>
                </a:lnTo>
                <a:lnTo>
                  <a:pt x="2127228" y="232835"/>
                </a:lnTo>
                <a:lnTo>
                  <a:pt x="2170196" y="176829"/>
                </a:lnTo>
                <a:lnTo>
                  <a:pt x="2168247" y="175643"/>
                </a:lnTo>
                <a:lnTo>
                  <a:pt x="2165238" y="171871"/>
                </a:lnTo>
                <a:lnTo>
                  <a:pt x="2161170" y="165515"/>
                </a:lnTo>
                <a:lnTo>
                  <a:pt x="2167526" y="116064"/>
                </a:lnTo>
                <a:lnTo>
                  <a:pt x="2295540" y="116064"/>
                </a:lnTo>
                <a:lnTo>
                  <a:pt x="2302023" y="165896"/>
                </a:lnTo>
                <a:lnTo>
                  <a:pt x="2293458" y="174819"/>
                </a:lnTo>
                <a:lnTo>
                  <a:pt x="2282764" y="182391"/>
                </a:lnTo>
                <a:lnTo>
                  <a:pt x="2269940" y="188612"/>
                </a:lnTo>
                <a:lnTo>
                  <a:pt x="2254987" y="193482"/>
                </a:lnTo>
                <a:lnTo>
                  <a:pt x="2210621" y="244332"/>
                </a:lnTo>
                <a:lnTo>
                  <a:pt x="2264140" y="314631"/>
                </a:lnTo>
                <a:lnTo>
                  <a:pt x="2279205" y="319081"/>
                </a:lnTo>
                <a:lnTo>
                  <a:pt x="2292362" y="325056"/>
                </a:lnTo>
                <a:lnTo>
                  <a:pt x="2303612" y="332556"/>
                </a:lnTo>
                <a:lnTo>
                  <a:pt x="2312956" y="341582"/>
                </a:lnTo>
                <a:lnTo>
                  <a:pt x="2306473" y="391669"/>
                </a:lnTo>
                <a:close/>
              </a:path>
              <a:path w="2533015" h="500380">
                <a:moveTo>
                  <a:pt x="2012605" y="391669"/>
                </a:moveTo>
                <a:lnTo>
                  <a:pt x="1879379" y="391669"/>
                </a:lnTo>
                <a:lnTo>
                  <a:pt x="1872896" y="341963"/>
                </a:lnTo>
                <a:lnTo>
                  <a:pt x="1878672" y="335305"/>
                </a:lnTo>
                <a:lnTo>
                  <a:pt x="1885501" y="329537"/>
                </a:lnTo>
                <a:lnTo>
                  <a:pt x="1893228" y="324754"/>
                </a:lnTo>
                <a:lnTo>
                  <a:pt x="1902007" y="320861"/>
                </a:lnTo>
                <a:lnTo>
                  <a:pt x="1902007" y="223102"/>
                </a:lnTo>
                <a:lnTo>
                  <a:pt x="1884623" y="185283"/>
                </a:lnTo>
                <a:lnTo>
                  <a:pt x="1867430" y="183439"/>
                </a:lnTo>
                <a:lnTo>
                  <a:pt x="1986197" y="183439"/>
                </a:lnTo>
                <a:lnTo>
                  <a:pt x="1988690" y="197661"/>
                </a:lnTo>
                <a:lnTo>
                  <a:pt x="1990104" y="226280"/>
                </a:lnTo>
                <a:lnTo>
                  <a:pt x="1990104" y="320988"/>
                </a:lnTo>
                <a:lnTo>
                  <a:pt x="1998399" y="324809"/>
                </a:lnTo>
                <a:lnTo>
                  <a:pt x="2006034" y="329569"/>
                </a:lnTo>
                <a:lnTo>
                  <a:pt x="2012891" y="335170"/>
                </a:lnTo>
                <a:lnTo>
                  <a:pt x="2014469" y="336834"/>
                </a:lnTo>
                <a:lnTo>
                  <a:pt x="2010019" y="341963"/>
                </a:lnTo>
                <a:lnTo>
                  <a:pt x="2014549" y="376690"/>
                </a:lnTo>
                <a:lnTo>
                  <a:pt x="2012605" y="391669"/>
                </a:lnTo>
                <a:close/>
              </a:path>
              <a:path w="2533015" h="500380">
                <a:moveTo>
                  <a:pt x="2127228" y="266963"/>
                </a:moveTo>
                <a:lnTo>
                  <a:pt x="2114897" y="248908"/>
                </a:lnTo>
                <a:lnTo>
                  <a:pt x="2127228" y="232835"/>
                </a:lnTo>
                <a:lnTo>
                  <a:pt x="2127228" y="266963"/>
                </a:lnTo>
                <a:close/>
              </a:path>
              <a:path w="2533015" h="500380">
                <a:moveTo>
                  <a:pt x="2014549" y="376690"/>
                </a:moveTo>
                <a:lnTo>
                  <a:pt x="2010019" y="341963"/>
                </a:lnTo>
                <a:lnTo>
                  <a:pt x="2014469" y="336834"/>
                </a:lnTo>
                <a:lnTo>
                  <a:pt x="2018968" y="341582"/>
                </a:lnTo>
                <a:lnTo>
                  <a:pt x="2019056" y="341963"/>
                </a:lnTo>
                <a:lnTo>
                  <a:pt x="2014549" y="376690"/>
                </a:lnTo>
                <a:close/>
              </a:path>
              <a:path w="2533015" h="500380">
                <a:moveTo>
                  <a:pt x="2483541" y="355184"/>
                </a:moveTo>
                <a:lnTo>
                  <a:pt x="2462128" y="352284"/>
                </a:lnTo>
                <a:lnTo>
                  <a:pt x="2446834" y="343584"/>
                </a:lnTo>
                <a:lnTo>
                  <a:pt x="2437657" y="329084"/>
                </a:lnTo>
                <a:lnTo>
                  <a:pt x="2434598" y="308784"/>
                </a:lnTo>
                <a:lnTo>
                  <a:pt x="2437657" y="288484"/>
                </a:lnTo>
                <a:lnTo>
                  <a:pt x="2446834" y="273984"/>
                </a:lnTo>
                <a:lnTo>
                  <a:pt x="2462128" y="265283"/>
                </a:lnTo>
                <a:lnTo>
                  <a:pt x="2483541" y="262383"/>
                </a:lnTo>
                <a:lnTo>
                  <a:pt x="2505009" y="265283"/>
                </a:lnTo>
                <a:lnTo>
                  <a:pt x="2520343" y="273984"/>
                </a:lnTo>
                <a:lnTo>
                  <a:pt x="2529544" y="288484"/>
                </a:lnTo>
                <a:lnTo>
                  <a:pt x="2532611" y="308784"/>
                </a:lnTo>
                <a:lnTo>
                  <a:pt x="2529544" y="329084"/>
                </a:lnTo>
                <a:lnTo>
                  <a:pt x="2520343" y="343584"/>
                </a:lnTo>
                <a:lnTo>
                  <a:pt x="2505009" y="352284"/>
                </a:lnTo>
                <a:lnTo>
                  <a:pt x="2483541" y="355184"/>
                </a:lnTo>
                <a:close/>
              </a:path>
              <a:path w="2533015" h="500380">
                <a:moveTo>
                  <a:pt x="2483541" y="237594"/>
                </a:moveTo>
                <a:lnTo>
                  <a:pt x="2462128" y="234694"/>
                </a:lnTo>
                <a:lnTo>
                  <a:pt x="2446834" y="225994"/>
                </a:lnTo>
                <a:lnTo>
                  <a:pt x="2437657" y="211494"/>
                </a:lnTo>
                <a:lnTo>
                  <a:pt x="2434598" y="191194"/>
                </a:lnTo>
                <a:lnTo>
                  <a:pt x="2437657" y="170838"/>
                </a:lnTo>
                <a:lnTo>
                  <a:pt x="2446834" y="156298"/>
                </a:lnTo>
                <a:lnTo>
                  <a:pt x="2462128" y="147575"/>
                </a:lnTo>
                <a:lnTo>
                  <a:pt x="2483541" y="144667"/>
                </a:lnTo>
                <a:lnTo>
                  <a:pt x="2505009" y="147575"/>
                </a:lnTo>
                <a:lnTo>
                  <a:pt x="2520343" y="156298"/>
                </a:lnTo>
                <a:lnTo>
                  <a:pt x="2529544" y="170838"/>
                </a:lnTo>
                <a:lnTo>
                  <a:pt x="2532611" y="191194"/>
                </a:lnTo>
                <a:lnTo>
                  <a:pt x="2529544" y="211494"/>
                </a:lnTo>
                <a:lnTo>
                  <a:pt x="2520343" y="225994"/>
                </a:lnTo>
                <a:lnTo>
                  <a:pt x="2505009" y="234694"/>
                </a:lnTo>
                <a:lnTo>
                  <a:pt x="2483541" y="23759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85948" y="3691283"/>
            <a:ext cx="59563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5400" spc="-110">
                <a:solidFill>
                  <a:srgbClr val="006FBF"/>
                </a:solidFill>
                <a:latin typeface="Segoe UI Symbol"/>
                <a:cs typeface="Segoe UI Symbol"/>
              </a:rPr>
              <a:t>❖</a:t>
            </a:r>
            <a:endParaRPr sz="5400">
              <a:latin typeface="Segoe UI Symbol"/>
              <a:cs typeface="Segoe UI Symbo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7347" y="3998258"/>
            <a:ext cx="5679873" cy="49997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52248" y="4624877"/>
            <a:ext cx="8786495" cy="1064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499"/>
              </a:lnSpc>
              <a:spcBef>
                <a:spcPts val="80"/>
              </a:spcBef>
            </a:pPr>
            <a:r>
              <a:rPr dirty="0" sz="3400" spc="55">
                <a:latin typeface="Cambria"/>
                <a:cs typeface="Cambria"/>
              </a:rPr>
              <a:t>https:</a:t>
            </a:r>
            <a:r>
              <a:rPr dirty="0" sz="3400" spc="70">
                <a:latin typeface="Cambria"/>
                <a:cs typeface="Cambria"/>
              </a:rPr>
              <a:t> </a:t>
            </a:r>
            <a:r>
              <a:rPr dirty="0" sz="3400" spc="-10">
                <a:latin typeface="Tahoma"/>
                <a:cs typeface="Tahoma"/>
              </a:rPr>
              <a:t>/</a:t>
            </a:r>
            <a:r>
              <a:rPr dirty="0" sz="3400" spc="-10">
                <a:latin typeface="Cambria"/>
                <a:cs typeface="Cambria"/>
              </a:rPr>
              <a:t>instagram.com/sailadasravani?igshid=</a:t>
            </a:r>
            <a:r>
              <a:rPr dirty="0" sz="3400" spc="850">
                <a:latin typeface="Cambria"/>
                <a:cs typeface="Cambria"/>
              </a:rPr>
              <a:t> </a:t>
            </a:r>
            <a:r>
              <a:rPr dirty="0" sz="3400" spc="-10">
                <a:latin typeface="Cambria"/>
                <a:cs typeface="Cambria"/>
              </a:rPr>
              <a:t>OGQ5ZDc2ODk2ZA==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9550" y="2514601"/>
            <a:ext cx="115493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Cambria"/>
                <a:cs typeface="Cambria"/>
              </a:rPr>
              <a:t>https:</a:t>
            </a:r>
            <a:r>
              <a:rPr dirty="0" sz="3000" spc="370">
                <a:latin typeface="Cambria"/>
                <a:cs typeface="Cambria"/>
              </a:rPr>
              <a:t> </a:t>
            </a:r>
            <a:r>
              <a:rPr dirty="0" sz="3000" spc="-10">
                <a:latin typeface="Tahoma"/>
                <a:cs typeface="Tahoma"/>
              </a:rPr>
              <a:t>/</a:t>
            </a:r>
            <a:r>
              <a:rPr dirty="0" sz="3000" spc="-10">
                <a:latin typeface="Cambria"/>
                <a:cs typeface="Cambria"/>
                <a:hlinkClick r:id="rId6"/>
              </a:rPr>
              <a:t>www.instagram.com/s</a:t>
            </a:r>
            <a:endParaRPr sz="3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3000" spc="-10">
                <a:latin typeface="Cambria"/>
                <a:cs typeface="Cambria"/>
              </a:rPr>
              <a:t>/aGlnaGxpZ2h0OjE4MDQwMTk2NTA2NTU0MzQw?story_media_id=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9550" y="3429001"/>
            <a:ext cx="111163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5">
                <a:latin typeface="Cambria"/>
                <a:cs typeface="Cambria"/>
              </a:rPr>
              <a:t>3212749704169879855_62411694089&amp;igshid=OGQ5ZDc2ODk2ZA==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2250" y="6567000"/>
            <a:ext cx="11715750" cy="815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3110"/>
              </a:lnSpc>
              <a:spcBef>
                <a:spcPts val="100"/>
              </a:spcBef>
            </a:pPr>
            <a:r>
              <a:rPr dirty="0" sz="2600">
                <a:latin typeface="Cambria"/>
                <a:cs typeface="Cambria"/>
              </a:rPr>
              <a:t>https:</a:t>
            </a:r>
            <a:r>
              <a:rPr dirty="0" sz="2600" spc="520">
                <a:latin typeface="Cambria"/>
                <a:cs typeface="Cambria"/>
              </a:rPr>
              <a:t> </a:t>
            </a:r>
            <a:r>
              <a:rPr dirty="0" sz="2600" spc="-10">
                <a:latin typeface="Tahoma"/>
                <a:cs typeface="Tahoma"/>
              </a:rPr>
              <a:t>/</a:t>
            </a:r>
            <a:r>
              <a:rPr dirty="0" sz="2600" spc="-10">
                <a:latin typeface="Cambria"/>
                <a:cs typeface="Cambria"/>
                <a:hlinkClick r:id="rId6"/>
              </a:rPr>
              <a:t>www.instagram.com/s</a:t>
            </a:r>
            <a:endParaRPr sz="2600">
              <a:latin typeface="Cambria"/>
              <a:cs typeface="Cambria"/>
            </a:endParaRPr>
          </a:p>
          <a:p>
            <a:pPr>
              <a:lnSpc>
                <a:spcPts val="3110"/>
              </a:lnSpc>
            </a:pPr>
            <a:r>
              <a:rPr dirty="0" sz="2600" spc="-10">
                <a:latin typeface="Cambria"/>
                <a:cs typeface="Cambria"/>
              </a:rPr>
              <a:t>/aGlnaGxpZ2h0OjE4MDQwMTk2NTA2NTU0MzQw?igshid=OGQ5ZDc2ODk2ZA==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8494" y="5582770"/>
            <a:ext cx="6229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5650" spc="-114">
                <a:solidFill>
                  <a:srgbClr val="6F2FA0"/>
                </a:solidFill>
                <a:latin typeface="Segoe UI Symbol"/>
                <a:cs typeface="Segoe UI Symbol"/>
              </a:rPr>
              <a:t>❖</a:t>
            </a:r>
            <a:endParaRPr sz="5650">
              <a:latin typeface="Segoe UI Symbol"/>
              <a:cs typeface="Segoe UI Symbo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993" y="5864014"/>
            <a:ext cx="3767165" cy="57314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32" y="0"/>
            <a:ext cx="3733800" cy="7620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1500" y="0"/>
            <a:ext cx="3441700" cy="76200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1191" y="0"/>
            <a:ext cx="36703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7620000"/>
            <a:chOff x="0" y="0"/>
            <a:chExt cx="12192000" cy="7620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885" y="2549332"/>
              <a:ext cx="8253598" cy="20225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76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3200" y="339034"/>
            <a:ext cx="609600" cy="49033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34100" y="477520"/>
            <a:ext cx="549275" cy="1536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 b="1">
                <a:latin typeface="Roboto Bk"/>
                <a:cs typeface="Roboto Bk"/>
              </a:rPr>
              <a:t>Zoho</a:t>
            </a:r>
            <a:r>
              <a:rPr dirty="0" sz="800" spc="80" b="1">
                <a:latin typeface="Roboto Bk"/>
                <a:cs typeface="Roboto Bk"/>
              </a:rPr>
              <a:t> </a:t>
            </a:r>
            <a:r>
              <a:rPr dirty="0" sz="800" spc="-20" b="1">
                <a:latin typeface="Roboto Bk"/>
                <a:cs typeface="Roboto Bk"/>
              </a:rPr>
              <a:t>Show</a:t>
            </a:r>
            <a:endParaRPr sz="800">
              <a:latin typeface="Roboto Bk"/>
              <a:cs typeface="Roboto B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00400" y="7160259"/>
            <a:ext cx="5812790" cy="1962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To</a:t>
            </a:r>
            <a:r>
              <a:rPr dirty="0" sz="1100" spc="-15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create</a:t>
            </a:r>
            <a:r>
              <a:rPr dirty="0" sz="1100" spc="35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beautiful</a:t>
            </a:r>
            <a:r>
              <a:rPr dirty="0" sz="1100" spc="5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presentations,</a:t>
            </a:r>
            <a:r>
              <a:rPr dirty="0" sz="1100" spc="1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spc="-10" b="1">
                <a:solidFill>
                  <a:srgbClr val="252525"/>
                </a:solidFill>
                <a:latin typeface="Roboto Bk"/>
                <a:cs typeface="Roboto Bk"/>
              </a:rPr>
              <a:t>download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Zoho</a:t>
            </a:r>
            <a:r>
              <a:rPr dirty="0" sz="1100" spc="-1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Show</a:t>
            </a:r>
            <a:r>
              <a:rPr dirty="0" sz="1100" spc="-15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from</a:t>
            </a:r>
            <a:r>
              <a:rPr dirty="0" sz="1100" spc="4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252525"/>
                </a:solidFill>
                <a:latin typeface="Roboto Bk"/>
                <a:cs typeface="Roboto Bk"/>
              </a:rPr>
              <a:t>Play Store</a:t>
            </a:r>
            <a:r>
              <a:rPr dirty="0" sz="1100" spc="3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u="sng" sz="1100" spc="-10" b="1">
                <a:solidFill>
                  <a:srgbClr val="2100CC"/>
                </a:solidFill>
                <a:uFill>
                  <a:solidFill>
                    <a:srgbClr val="2100CC"/>
                  </a:solidFill>
                </a:uFill>
                <a:latin typeface="Roboto Bk"/>
                <a:cs typeface="Roboto Bk"/>
              </a:rPr>
              <a:t>https://zoho.to/cy7</a:t>
            </a:r>
            <a:endParaRPr sz="1100">
              <a:latin typeface="Roboto Bk"/>
              <a:cs typeface="Roboto B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43400" y="3626992"/>
            <a:ext cx="3524885" cy="69405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z="2500" spc="-65" b="1">
                <a:solidFill>
                  <a:srgbClr val="252525"/>
                </a:solidFill>
                <a:latin typeface="Roboto Bk"/>
                <a:cs typeface="Roboto Bk"/>
              </a:rPr>
              <a:t>Untitled</a:t>
            </a:r>
            <a:r>
              <a:rPr dirty="0" sz="2500" spc="-30" b="1">
                <a:solidFill>
                  <a:srgbClr val="252525"/>
                </a:solidFill>
                <a:latin typeface="Roboto Bk"/>
                <a:cs typeface="Roboto Bk"/>
              </a:rPr>
              <a:t> </a:t>
            </a:r>
            <a:r>
              <a:rPr dirty="0" sz="2500" spc="-20" b="1">
                <a:solidFill>
                  <a:srgbClr val="252525"/>
                </a:solidFill>
                <a:latin typeface="Roboto Bk"/>
                <a:cs typeface="Roboto Bk"/>
              </a:rPr>
              <a:t>Presentation.pdf</a:t>
            </a:r>
            <a:endParaRPr sz="2500">
              <a:latin typeface="Roboto Bk"/>
              <a:cs typeface="Roboto Bk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(This</a:t>
            </a:r>
            <a:r>
              <a:rPr dirty="0" sz="1100" spc="65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PDF</a:t>
            </a:r>
            <a:r>
              <a:rPr dirty="0" sz="1100" spc="20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has</a:t>
            </a:r>
            <a:r>
              <a:rPr dirty="0" sz="1100" spc="65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been</a:t>
            </a:r>
            <a:r>
              <a:rPr dirty="0" sz="1100" spc="25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generated</a:t>
            </a:r>
            <a:r>
              <a:rPr dirty="0" sz="1100" spc="5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using</a:t>
            </a:r>
            <a:r>
              <a:rPr dirty="0" sz="1100" spc="15" b="1">
                <a:solidFill>
                  <a:srgbClr val="A2A2A2"/>
                </a:solidFill>
                <a:latin typeface="Roboto Bk"/>
                <a:cs typeface="Roboto Bk"/>
              </a:rPr>
              <a:t> </a:t>
            </a:r>
            <a:r>
              <a:rPr dirty="0" sz="1100" b="1">
                <a:solidFill>
                  <a:srgbClr val="A2A2A2"/>
                </a:solidFill>
                <a:latin typeface="Roboto Bk"/>
                <a:cs typeface="Roboto Bk"/>
              </a:rPr>
              <a:t>Zoho </a:t>
            </a:r>
            <a:r>
              <a:rPr dirty="0" sz="1100" spc="-20" b="1">
                <a:solidFill>
                  <a:srgbClr val="A2A2A2"/>
                </a:solidFill>
                <a:latin typeface="Roboto Bk"/>
                <a:cs typeface="Roboto Bk"/>
              </a:rPr>
              <a:t>Show)</a:t>
            </a:r>
            <a:endParaRPr sz="110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7620000"/>
            <a:chOff x="0" y="0"/>
            <a:chExt cx="12192000" cy="7620000"/>
          </a:xfrm>
        </p:grpSpPr>
        <p:sp>
          <p:nvSpPr>
            <p:cNvPr id="3" name="object 3" descr=""/>
            <p:cNvSpPr/>
            <p:nvPr/>
          </p:nvSpPr>
          <p:spPr>
            <a:xfrm>
              <a:off x="76200" y="3175"/>
              <a:ext cx="12090400" cy="0"/>
            </a:xfrm>
            <a:custGeom>
              <a:avLst/>
              <a:gdLst/>
              <a:ahLst/>
              <a:cxnLst/>
              <a:rect l="l" t="t" r="r" b="b"/>
              <a:pathLst>
                <a:path w="12090400" h="0">
                  <a:moveTo>
                    <a:pt x="0" y="0"/>
                  </a:moveTo>
                  <a:lnTo>
                    <a:pt x="12090400" y="0"/>
                  </a:lnTo>
                </a:path>
              </a:pathLst>
            </a:custGeom>
            <a:ln w="6350">
              <a:solidFill>
                <a:srgbClr val="3CC2C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188825" y="0"/>
              <a:ext cx="0" cy="7594600"/>
            </a:xfrm>
            <a:custGeom>
              <a:avLst/>
              <a:gdLst/>
              <a:ahLst/>
              <a:cxnLst/>
              <a:rect l="l" t="t" r="r" b="b"/>
              <a:pathLst>
                <a:path w="0" h="7594600">
                  <a:moveTo>
                    <a:pt x="0" y="0"/>
                  </a:moveTo>
                  <a:lnTo>
                    <a:pt x="0" y="7594599"/>
                  </a:lnTo>
                </a:path>
              </a:pathLst>
            </a:custGeom>
            <a:ln w="6350">
              <a:solidFill>
                <a:srgbClr val="3CC2C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400" y="7616824"/>
              <a:ext cx="12166600" cy="0"/>
            </a:xfrm>
            <a:custGeom>
              <a:avLst/>
              <a:gdLst/>
              <a:ahLst/>
              <a:cxnLst/>
              <a:rect l="l" t="t" r="r" b="b"/>
              <a:pathLst>
                <a:path w="12166600" h="0">
                  <a:moveTo>
                    <a:pt x="0" y="0"/>
                  </a:moveTo>
                  <a:lnTo>
                    <a:pt x="12166600" y="0"/>
                  </a:lnTo>
                </a:path>
              </a:pathLst>
            </a:custGeom>
            <a:ln w="6349">
              <a:solidFill>
                <a:srgbClr val="3CC2C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175" y="25400"/>
              <a:ext cx="0" cy="7594600"/>
            </a:xfrm>
            <a:custGeom>
              <a:avLst/>
              <a:gdLst/>
              <a:ahLst/>
              <a:cxnLst/>
              <a:rect l="l" t="t" r="r" b="b"/>
              <a:pathLst>
                <a:path w="0" h="7594600">
                  <a:moveTo>
                    <a:pt x="0" y="0"/>
                  </a:moveTo>
                  <a:lnTo>
                    <a:pt x="0" y="7594599"/>
                  </a:lnTo>
                </a:path>
              </a:pathLst>
            </a:custGeom>
            <a:ln w="6350">
              <a:solidFill>
                <a:srgbClr val="3CC2C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50800" cy="6350"/>
            </a:xfrm>
            <a:custGeom>
              <a:avLst/>
              <a:gdLst/>
              <a:ahLst/>
              <a:cxnLst/>
              <a:rect l="l" t="t" r="r" b="b"/>
              <a:pathLst>
                <a:path w="50800" h="6350">
                  <a:moveTo>
                    <a:pt x="50800" y="6350"/>
                  </a:moveTo>
                  <a:lnTo>
                    <a:pt x="0" y="6350"/>
                  </a:lnTo>
                  <a:lnTo>
                    <a:pt x="0" y="0"/>
                  </a:lnTo>
                  <a:lnTo>
                    <a:pt x="50800" y="0"/>
                  </a:lnTo>
                  <a:lnTo>
                    <a:pt x="50800" y="6350"/>
                  </a:lnTo>
                  <a:close/>
                </a:path>
              </a:pathLst>
            </a:custGeom>
            <a:solidFill>
              <a:srgbClr val="3CC2C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" y="26765"/>
            <a:ext cx="11838305" cy="3592829"/>
          </a:xfrm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 marR="91440" indent="82550">
              <a:lnSpc>
                <a:spcPts val="3500"/>
              </a:lnSpc>
              <a:spcBef>
                <a:spcPts val="290"/>
              </a:spcBef>
            </a:pPr>
            <a:r>
              <a:rPr dirty="0" sz="2950" spc="65" i="1">
                <a:latin typeface="Cambria"/>
                <a:cs typeface="Cambria"/>
              </a:rPr>
              <a:t>Mother</a:t>
            </a:r>
            <a:r>
              <a:rPr dirty="0" sz="2950" spc="4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Dairy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spc="105" i="1">
                <a:latin typeface="Cambria"/>
                <a:cs typeface="Cambria"/>
              </a:rPr>
              <a:t>is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spc="95" i="1">
                <a:latin typeface="Cambria"/>
                <a:cs typeface="Cambria"/>
              </a:rPr>
              <a:t>well-</a:t>
            </a:r>
            <a:r>
              <a:rPr dirty="0" sz="2950" spc="120" i="1">
                <a:latin typeface="Cambria"/>
                <a:cs typeface="Cambria"/>
              </a:rPr>
              <a:t>known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dairy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spc="70" i="1">
                <a:latin typeface="Cambria"/>
                <a:cs typeface="Cambria"/>
              </a:rPr>
              <a:t>company</a:t>
            </a:r>
            <a:r>
              <a:rPr dirty="0" sz="2950" spc="40" i="1">
                <a:latin typeface="Cambria"/>
                <a:cs typeface="Cambria"/>
              </a:rPr>
              <a:t> </a:t>
            </a:r>
            <a:r>
              <a:rPr dirty="0" sz="2950" spc="85" i="1">
                <a:latin typeface="Cambria"/>
                <a:cs typeface="Cambria"/>
              </a:rPr>
              <a:t>in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India</a:t>
            </a:r>
            <a:r>
              <a:rPr dirty="0" sz="2950" spc="5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that</a:t>
            </a:r>
            <a:r>
              <a:rPr dirty="0" sz="2950" spc="40" i="1">
                <a:latin typeface="Cambria"/>
                <a:cs typeface="Cambria"/>
              </a:rPr>
              <a:t> </a:t>
            </a:r>
            <a:r>
              <a:rPr dirty="0" sz="2950" spc="100" i="1">
                <a:latin typeface="Cambria"/>
                <a:cs typeface="Cambria"/>
              </a:rPr>
              <a:t>offers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</a:t>
            </a:r>
            <a:r>
              <a:rPr dirty="0" sz="2950" spc="45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wide </a:t>
            </a:r>
            <a:r>
              <a:rPr dirty="0" sz="2950" i="1">
                <a:latin typeface="Cambria"/>
                <a:cs typeface="Cambria"/>
              </a:rPr>
              <a:t>range</a:t>
            </a:r>
            <a:r>
              <a:rPr dirty="0" sz="2950" spc="55" i="1">
                <a:latin typeface="Cambria"/>
                <a:cs typeface="Cambria"/>
              </a:rPr>
              <a:t> </a:t>
            </a:r>
            <a:r>
              <a:rPr dirty="0" sz="2950" spc="130" i="1">
                <a:latin typeface="Cambria"/>
                <a:cs typeface="Cambria"/>
              </a:rPr>
              <a:t>of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dairy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spc="55" i="1">
                <a:latin typeface="Cambria"/>
                <a:cs typeface="Cambria"/>
              </a:rPr>
              <a:t>products,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including</a:t>
            </a:r>
            <a:r>
              <a:rPr dirty="0" sz="2950" spc="65" i="1">
                <a:latin typeface="Cambria"/>
                <a:cs typeface="Cambria"/>
              </a:rPr>
              <a:t> </a:t>
            </a:r>
            <a:r>
              <a:rPr dirty="0" sz="2950" spc="95" i="1">
                <a:latin typeface="Cambria"/>
                <a:cs typeface="Cambria"/>
              </a:rPr>
              <a:t>milk,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yogurt,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ice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cream,</a:t>
            </a:r>
            <a:r>
              <a:rPr dirty="0" sz="2950" spc="6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and</a:t>
            </a:r>
            <a:r>
              <a:rPr dirty="0" sz="2950" spc="70" i="1">
                <a:latin typeface="Cambria"/>
                <a:cs typeface="Cambria"/>
              </a:rPr>
              <a:t> </a:t>
            </a:r>
            <a:r>
              <a:rPr dirty="0" sz="2950" spc="-10" i="1">
                <a:latin typeface="Cambria"/>
                <a:cs typeface="Cambria"/>
              </a:rPr>
              <a:t>more.</a:t>
            </a:r>
            <a:endParaRPr sz="2950">
              <a:latin typeface="Cambria"/>
              <a:cs typeface="Cambria"/>
            </a:endParaRPr>
          </a:p>
          <a:p>
            <a:pPr marL="12700" marR="5080">
              <a:lnSpc>
                <a:spcPts val="3500"/>
              </a:lnSpc>
            </a:pPr>
            <a:r>
              <a:rPr dirty="0" sz="2950" spc="90" i="1">
                <a:latin typeface="Cambria"/>
                <a:cs typeface="Cambria"/>
              </a:rPr>
              <a:t>They</a:t>
            </a:r>
            <a:r>
              <a:rPr dirty="0" sz="2950" spc="75" i="1">
                <a:latin typeface="Cambria"/>
                <a:cs typeface="Cambria"/>
              </a:rPr>
              <a:t> </a:t>
            </a:r>
            <a:r>
              <a:rPr dirty="0" sz="2950" spc="95" i="1">
                <a:latin typeface="Cambria"/>
                <a:cs typeface="Cambria"/>
              </a:rPr>
              <a:t>may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conduct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research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to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spc="70" i="1">
                <a:latin typeface="Cambria"/>
                <a:cs typeface="Cambria"/>
              </a:rPr>
              <a:t>improve</a:t>
            </a:r>
            <a:r>
              <a:rPr dirty="0" sz="2950" spc="7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their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product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spc="55" i="1">
                <a:latin typeface="Cambria"/>
                <a:cs typeface="Cambria"/>
              </a:rPr>
              <a:t>quality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and</a:t>
            </a:r>
            <a:r>
              <a:rPr dirty="0" sz="2950" spc="75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develop </a:t>
            </a:r>
            <a:r>
              <a:rPr dirty="0" sz="2950" spc="110" i="1">
                <a:latin typeface="Cambria"/>
                <a:cs typeface="Cambria"/>
              </a:rPr>
              <a:t>new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90" i="1">
                <a:latin typeface="Cambria"/>
                <a:cs typeface="Cambria"/>
              </a:rPr>
              <a:t>offerings,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but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I</a:t>
            </a:r>
            <a:r>
              <a:rPr dirty="0" sz="2950" spc="3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don't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80" i="1">
                <a:latin typeface="Cambria"/>
                <a:cs typeface="Cambria"/>
              </a:rPr>
              <a:t>have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spc="55" i="1">
                <a:latin typeface="Cambria"/>
                <a:cs typeface="Cambria"/>
              </a:rPr>
              <a:t>access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to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spc="80" i="1">
                <a:latin typeface="Cambria"/>
                <a:cs typeface="Cambria"/>
              </a:rPr>
              <a:t>specific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60" i="1">
                <a:latin typeface="Cambria"/>
                <a:cs typeface="Cambria"/>
              </a:rPr>
              <a:t>information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about</a:t>
            </a:r>
            <a:r>
              <a:rPr dirty="0" sz="2950" spc="35" i="1">
                <a:latin typeface="Cambria"/>
                <a:cs typeface="Cambria"/>
              </a:rPr>
              <a:t> </a:t>
            </a:r>
            <a:r>
              <a:rPr dirty="0" sz="2950" spc="-10" i="1">
                <a:latin typeface="Cambria"/>
                <a:cs typeface="Cambria"/>
              </a:rPr>
              <a:t>their </a:t>
            </a:r>
            <a:r>
              <a:rPr dirty="0" sz="2950" i="1">
                <a:latin typeface="Cambria"/>
                <a:cs typeface="Cambria"/>
              </a:rPr>
              <a:t>current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research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projects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or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spc="90" i="1">
                <a:latin typeface="Cambria"/>
                <a:cs typeface="Cambria"/>
              </a:rPr>
              <a:t>any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recent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spc="85" i="1">
                <a:latin typeface="Cambria"/>
                <a:cs typeface="Cambria"/>
              </a:rPr>
              <a:t>developments</a:t>
            </a:r>
            <a:r>
              <a:rPr dirty="0" sz="2950" spc="95" i="1">
                <a:latin typeface="Cambria"/>
                <a:cs typeface="Cambria"/>
              </a:rPr>
              <a:t> </a:t>
            </a:r>
            <a:r>
              <a:rPr dirty="0" sz="2950" spc="75" i="1">
                <a:latin typeface="Cambria"/>
                <a:cs typeface="Cambria"/>
              </a:rPr>
              <a:t>beyond</a:t>
            </a:r>
            <a:r>
              <a:rPr dirty="0" sz="2950" spc="90" i="1">
                <a:latin typeface="Cambria"/>
                <a:cs typeface="Cambria"/>
              </a:rPr>
              <a:t> </a:t>
            </a:r>
            <a:r>
              <a:rPr dirty="0" sz="2950" spc="195" i="1">
                <a:latin typeface="Cambria"/>
                <a:cs typeface="Cambria"/>
              </a:rPr>
              <a:t>my </a:t>
            </a:r>
            <a:r>
              <a:rPr dirty="0" sz="2950" spc="65" i="1">
                <a:latin typeface="Cambria"/>
                <a:cs typeface="Cambria"/>
              </a:rPr>
              <a:t>knowledge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114" i="1">
                <a:latin typeface="Cambria"/>
                <a:cs typeface="Cambria"/>
              </a:rPr>
              <a:t>cutoff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date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85" i="1">
                <a:latin typeface="Cambria"/>
                <a:cs typeface="Cambria"/>
              </a:rPr>
              <a:t>in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45" i="1">
                <a:latin typeface="Cambria"/>
                <a:cs typeface="Cambria"/>
              </a:rPr>
              <a:t>September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-50" i="1">
                <a:latin typeface="Cambria"/>
                <a:cs typeface="Cambria"/>
              </a:rPr>
              <a:t>2021.</a:t>
            </a:r>
            <a:r>
              <a:rPr dirty="0" sz="2950" spc="2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You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70" i="1">
                <a:latin typeface="Cambria"/>
                <a:cs typeface="Cambria"/>
              </a:rPr>
              <a:t>might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65" i="1">
                <a:latin typeface="Cambria"/>
                <a:cs typeface="Cambria"/>
              </a:rPr>
              <a:t>want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to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125" i="1">
                <a:latin typeface="Cambria"/>
                <a:cs typeface="Cambria"/>
              </a:rPr>
              <a:t>visit</a:t>
            </a:r>
            <a:r>
              <a:rPr dirty="0" sz="2950" spc="15" i="1">
                <a:latin typeface="Cambria"/>
                <a:cs typeface="Cambria"/>
              </a:rPr>
              <a:t> </a:t>
            </a:r>
            <a:r>
              <a:rPr dirty="0" sz="2950" spc="-10" i="1">
                <a:latin typeface="Cambria"/>
                <a:cs typeface="Cambria"/>
              </a:rPr>
              <a:t>their </a:t>
            </a:r>
            <a:r>
              <a:rPr dirty="0" sz="2950" spc="70" i="1">
                <a:latin typeface="Cambria"/>
                <a:cs typeface="Cambria"/>
              </a:rPr>
              <a:t>official</a:t>
            </a:r>
            <a:r>
              <a:rPr dirty="0" sz="2950" spc="20" i="1">
                <a:latin typeface="Cambria"/>
                <a:cs typeface="Cambria"/>
              </a:rPr>
              <a:t> </a:t>
            </a:r>
            <a:r>
              <a:rPr dirty="0" sz="2950" spc="75" i="1">
                <a:latin typeface="Cambria"/>
                <a:cs typeface="Cambria"/>
              </a:rPr>
              <a:t>website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or</a:t>
            </a:r>
            <a:r>
              <a:rPr dirty="0" sz="2950" spc="3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contact</a:t>
            </a:r>
            <a:r>
              <a:rPr dirty="0" sz="2950" spc="20" i="1">
                <a:latin typeface="Cambria"/>
                <a:cs typeface="Cambria"/>
              </a:rPr>
              <a:t> </a:t>
            </a:r>
            <a:r>
              <a:rPr dirty="0" sz="2950" spc="90" i="1">
                <a:latin typeface="Cambria"/>
                <a:cs typeface="Cambria"/>
              </a:rPr>
              <a:t>them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45" i="1">
                <a:latin typeface="Cambria"/>
                <a:cs typeface="Cambria"/>
              </a:rPr>
              <a:t>directly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55" i="1">
                <a:latin typeface="Cambria"/>
                <a:cs typeface="Cambria"/>
              </a:rPr>
              <a:t>for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65" i="1">
                <a:latin typeface="Cambria"/>
                <a:cs typeface="Cambria"/>
              </a:rPr>
              <a:t>the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100" i="1">
                <a:latin typeface="Cambria"/>
                <a:cs typeface="Cambria"/>
              </a:rPr>
              <a:t>most</a:t>
            </a:r>
            <a:r>
              <a:rPr dirty="0" sz="2950" spc="25" i="1">
                <a:latin typeface="Cambria"/>
                <a:cs typeface="Cambria"/>
              </a:rPr>
              <a:t> </a:t>
            </a:r>
            <a:r>
              <a:rPr dirty="0" sz="2950" spc="135" i="1">
                <a:latin typeface="Cambria"/>
                <a:cs typeface="Cambria"/>
              </a:rPr>
              <a:t>up-</a:t>
            </a:r>
            <a:r>
              <a:rPr dirty="0" sz="2950" spc="110" i="1">
                <a:latin typeface="Cambria"/>
                <a:cs typeface="Cambria"/>
              </a:rPr>
              <a:t>to-</a:t>
            </a:r>
            <a:r>
              <a:rPr dirty="0" sz="2950" spc="-20" i="1">
                <a:latin typeface="Cambria"/>
                <a:cs typeface="Cambria"/>
              </a:rPr>
              <a:t>date </a:t>
            </a:r>
            <a:r>
              <a:rPr dirty="0" sz="2950" spc="60" i="1">
                <a:latin typeface="Cambria"/>
                <a:cs typeface="Cambria"/>
              </a:rPr>
              <a:t>information</a:t>
            </a:r>
            <a:r>
              <a:rPr dirty="0" sz="2950" spc="85" i="1">
                <a:latin typeface="Cambria"/>
                <a:cs typeface="Cambria"/>
              </a:rPr>
              <a:t> </a:t>
            </a:r>
            <a:r>
              <a:rPr dirty="0" sz="2950" spc="80" i="1">
                <a:latin typeface="Cambria"/>
                <a:cs typeface="Cambria"/>
              </a:rPr>
              <a:t>on</a:t>
            </a:r>
            <a:r>
              <a:rPr dirty="0" sz="2950" spc="8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their</a:t>
            </a:r>
            <a:r>
              <a:rPr dirty="0" sz="2950" spc="85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research</a:t>
            </a:r>
            <a:r>
              <a:rPr dirty="0" sz="2950" spc="80" i="1">
                <a:latin typeface="Cambria"/>
                <a:cs typeface="Cambria"/>
              </a:rPr>
              <a:t> </a:t>
            </a:r>
            <a:r>
              <a:rPr dirty="0" sz="2950" i="1">
                <a:latin typeface="Cambria"/>
                <a:cs typeface="Cambria"/>
              </a:rPr>
              <a:t>and</a:t>
            </a:r>
            <a:r>
              <a:rPr dirty="0" sz="2950" spc="85" i="1">
                <a:latin typeface="Cambria"/>
                <a:cs typeface="Cambria"/>
              </a:rPr>
              <a:t> </a:t>
            </a:r>
            <a:r>
              <a:rPr dirty="0" sz="2950" spc="45" i="1">
                <a:latin typeface="Cambria"/>
                <a:cs typeface="Cambria"/>
              </a:rPr>
              <a:t>products.</a:t>
            </a:r>
            <a:endParaRPr sz="295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599" y="3582765"/>
            <a:ext cx="11953240" cy="39782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60985">
              <a:lnSpc>
                <a:spcPct val="100000"/>
              </a:lnSpc>
              <a:spcBef>
                <a:spcPts val="140"/>
              </a:spcBef>
            </a:pPr>
            <a:r>
              <a:rPr dirty="0" sz="2950" spc="-20" i="1">
                <a:solidFill>
                  <a:srgbClr val="6F2FA0"/>
                </a:solidFill>
                <a:latin typeface="Cambria"/>
                <a:cs typeface="Cambria"/>
              </a:rPr>
              <a:t>USP:</a:t>
            </a:r>
            <a:endParaRPr sz="2950">
              <a:latin typeface="Cambria"/>
              <a:cs typeface="Cambria"/>
            </a:endParaRPr>
          </a:p>
          <a:p>
            <a:pPr marL="12700" marR="5080">
              <a:lnSpc>
                <a:spcPts val="3100"/>
              </a:lnSpc>
              <a:spcBef>
                <a:spcPts val="2840"/>
              </a:spcBef>
              <a:tabLst>
                <a:tab pos="8240395" algn="l"/>
              </a:tabLst>
            </a:pPr>
            <a:r>
              <a:rPr dirty="0" sz="2600">
                <a:latin typeface="Cambria"/>
                <a:cs typeface="Cambria"/>
              </a:rPr>
              <a:t>The</a:t>
            </a:r>
            <a:r>
              <a:rPr dirty="0" sz="2600" spc="10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USP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of</a:t>
            </a:r>
            <a:r>
              <a:rPr dirty="0" sz="2600" spc="65">
                <a:latin typeface="Cambria"/>
                <a:cs typeface="Cambria"/>
              </a:rPr>
              <a:t> Mother</a:t>
            </a:r>
            <a:r>
              <a:rPr dirty="0" sz="2600" spc="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is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its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quality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and</a:t>
            </a:r>
            <a:r>
              <a:rPr dirty="0" sz="2600" spc="10">
                <a:latin typeface="Cambria"/>
                <a:cs typeface="Cambria"/>
              </a:rPr>
              <a:t> </a:t>
            </a:r>
            <a:r>
              <a:rPr dirty="0" sz="2600" spc="40">
                <a:latin typeface="Cambria"/>
                <a:cs typeface="Cambria"/>
              </a:rPr>
              <a:t>affordability</a:t>
            </a:r>
            <a:r>
              <a:rPr dirty="0" sz="2600">
                <a:latin typeface="Cambria"/>
                <a:cs typeface="Cambria"/>
              </a:rPr>
              <a:t>	</a:t>
            </a:r>
            <a:r>
              <a:rPr dirty="0" sz="2600" spc="105">
                <a:latin typeface="Cambria"/>
                <a:cs typeface="Cambria"/>
              </a:rPr>
              <a:t>of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its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products,</a:t>
            </a:r>
            <a:r>
              <a:rPr dirty="0" sz="2600" spc="40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which </a:t>
            </a:r>
            <a:r>
              <a:rPr dirty="0" sz="2600" spc="-25">
                <a:latin typeface="Cambria"/>
                <a:cs typeface="Cambria"/>
              </a:rPr>
              <a:t>are </a:t>
            </a:r>
            <a:r>
              <a:rPr dirty="0" sz="2600">
                <a:latin typeface="Cambria"/>
                <a:cs typeface="Cambria"/>
              </a:rPr>
              <a:t>sourced</a:t>
            </a:r>
            <a:r>
              <a:rPr dirty="0" sz="2600" spc="55">
                <a:latin typeface="Cambria"/>
                <a:cs typeface="Cambria"/>
              </a:rPr>
              <a:t> from</a:t>
            </a:r>
            <a:r>
              <a:rPr dirty="0" sz="2600" spc="130">
                <a:latin typeface="Cambria"/>
                <a:cs typeface="Cambria"/>
              </a:rPr>
              <a:t> </a:t>
            </a:r>
            <a:r>
              <a:rPr dirty="0" sz="2600" spc="90">
                <a:latin typeface="Cambria"/>
                <a:cs typeface="Cambria"/>
              </a:rPr>
              <a:t>co-</a:t>
            </a:r>
            <a:r>
              <a:rPr dirty="0" sz="2600">
                <a:latin typeface="Cambria"/>
                <a:cs typeface="Cambria"/>
              </a:rPr>
              <a:t>operative</a:t>
            </a:r>
            <a:r>
              <a:rPr dirty="0" sz="2600" spc="16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dairies</a:t>
            </a:r>
            <a:r>
              <a:rPr dirty="0" sz="2600" spc="14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and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 spc="45">
                <a:latin typeface="Cambria"/>
                <a:cs typeface="Cambria"/>
              </a:rPr>
              <a:t>farmers,</a:t>
            </a:r>
            <a:r>
              <a:rPr dirty="0" sz="2600" spc="7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providing</a:t>
            </a:r>
            <a:r>
              <a:rPr dirty="0" sz="2600" spc="12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them</a:t>
            </a:r>
            <a:r>
              <a:rPr dirty="0" sz="2600" spc="130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with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fair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prices.</a:t>
            </a:r>
            <a:endParaRPr sz="2600">
              <a:latin typeface="Cambria"/>
              <a:cs typeface="Cambria"/>
            </a:endParaRPr>
          </a:p>
          <a:p>
            <a:pPr marL="12700" marR="147955">
              <a:lnSpc>
                <a:spcPts val="3100"/>
              </a:lnSpc>
            </a:pPr>
            <a:r>
              <a:rPr dirty="0" sz="2600" spc="65">
                <a:latin typeface="Cambria"/>
                <a:cs typeface="Cambria"/>
              </a:rPr>
              <a:t>Mother</a:t>
            </a:r>
            <a:r>
              <a:rPr dirty="0" sz="2600" spc="4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9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also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offers</a:t>
            </a:r>
            <a:r>
              <a:rPr dirty="0" sz="2600" spc="9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a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wide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variety</a:t>
            </a:r>
            <a:r>
              <a:rPr dirty="0" sz="2600" spc="90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of</a:t>
            </a:r>
            <a:r>
              <a:rPr dirty="0" sz="2600" spc="7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products</a:t>
            </a:r>
            <a:r>
              <a:rPr dirty="0" sz="2600" spc="90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in</a:t>
            </a:r>
            <a:r>
              <a:rPr dirty="0" sz="2600" spc="15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different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 spc="45">
                <a:latin typeface="Cambria"/>
                <a:cs typeface="Cambria"/>
              </a:rPr>
              <a:t>categories,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 spc="40">
                <a:latin typeface="Cambria"/>
                <a:cs typeface="Cambria"/>
              </a:rPr>
              <a:t>such </a:t>
            </a:r>
            <a:r>
              <a:rPr dirty="0" sz="2600">
                <a:latin typeface="Cambria"/>
                <a:cs typeface="Cambria"/>
              </a:rPr>
              <a:t>as</a:t>
            </a:r>
            <a:r>
              <a:rPr dirty="0" sz="2600" spc="185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milk,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19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products,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fruits,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vegetables,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groceries,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edible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oil,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beverages,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frozen </a:t>
            </a:r>
            <a:r>
              <a:rPr dirty="0" sz="2600" spc="50">
                <a:latin typeface="Cambria"/>
                <a:cs typeface="Cambria"/>
              </a:rPr>
              <a:t>food,</a:t>
            </a:r>
            <a:r>
              <a:rPr dirty="0" sz="2600" spc="2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etc.</a:t>
            </a:r>
            <a:r>
              <a:rPr dirty="0" sz="2600" spc="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under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its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popular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subsidiary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brands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like</a:t>
            </a:r>
            <a:r>
              <a:rPr dirty="0" sz="2600" spc="11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Dhara,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Safal,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b-</a:t>
            </a:r>
            <a:r>
              <a:rPr dirty="0" sz="2600" spc="80">
                <a:latin typeface="Cambria"/>
                <a:cs typeface="Cambria"/>
              </a:rPr>
              <a:t>Activ, </a:t>
            </a:r>
            <a:r>
              <a:rPr dirty="0" sz="2600" spc="60">
                <a:latin typeface="Cambria"/>
                <a:cs typeface="Cambria"/>
              </a:rPr>
              <a:t>etc.Mother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100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is</a:t>
            </a:r>
            <a:r>
              <a:rPr dirty="0" sz="2600" spc="10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also</a:t>
            </a:r>
            <a:r>
              <a:rPr dirty="0" sz="2600" spc="95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an</a:t>
            </a:r>
            <a:r>
              <a:rPr dirty="0" sz="2600" spc="25">
                <a:latin typeface="Cambria"/>
                <a:cs typeface="Cambria"/>
              </a:rPr>
              <a:t> </a:t>
            </a:r>
            <a:r>
              <a:rPr dirty="0" sz="2600" spc="95">
                <a:latin typeface="Cambria"/>
                <a:cs typeface="Cambria"/>
              </a:rPr>
              <a:t>,</a:t>
            </a:r>
            <a:r>
              <a:rPr dirty="0" sz="2600" spc="35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which </a:t>
            </a:r>
            <a:r>
              <a:rPr dirty="0" sz="2600">
                <a:latin typeface="Cambria"/>
                <a:cs typeface="Cambria"/>
              </a:rPr>
              <a:t>ensures</a:t>
            </a:r>
            <a:r>
              <a:rPr dirty="0" sz="2600" spc="10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high</a:t>
            </a:r>
            <a:r>
              <a:rPr dirty="0" sz="2600" spc="5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standards</a:t>
            </a:r>
            <a:r>
              <a:rPr dirty="0" sz="2600" spc="100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of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quality</a:t>
            </a:r>
            <a:r>
              <a:rPr dirty="0" sz="2600" spc="10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and</a:t>
            </a:r>
            <a:r>
              <a:rPr dirty="0" sz="2600" spc="2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safety. </a:t>
            </a:r>
            <a:r>
              <a:rPr dirty="0" sz="2600" spc="65">
                <a:latin typeface="Cambria"/>
                <a:cs typeface="Cambria"/>
              </a:rPr>
              <a:t>Mother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Dairy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is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one</a:t>
            </a:r>
            <a:r>
              <a:rPr dirty="0" sz="2600" spc="150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of </a:t>
            </a:r>
            <a:r>
              <a:rPr dirty="0" sz="2600">
                <a:latin typeface="Cambria"/>
                <a:cs typeface="Cambria"/>
              </a:rPr>
              <a:t>the</a:t>
            </a:r>
            <a:r>
              <a:rPr dirty="0" sz="2600" spc="15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leading</a:t>
            </a:r>
            <a:r>
              <a:rPr dirty="0" sz="2600" spc="11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brands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in</a:t>
            </a:r>
            <a:r>
              <a:rPr dirty="0" sz="2600" spc="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the</a:t>
            </a:r>
            <a:r>
              <a:rPr dirty="0" sz="2600" spc="15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food </a:t>
            </a:r>
            <a:r>
              <a:rPr dirty="0" sz="2600" spc="-270">
                <a:latin typeface="Cambria"/>
                <a:cs typeface="Cambria"/>
              </a:rPr>
              <a:t>&amp;</a:t>
            </a:r>
            <a:r>
              <a:rPr dirty="0" sz="2600" spc="6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beverages</a:t>
            </a:r>
            <a:r>
              <a:rPr dirty="0" sz="2600" spc="12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sector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in</a:t>
            </a:r>
            <a:r>
              <a:rPr dirty="0" sz="2600" spc="50">
                <a:latin typeface="Cambria"/>
                <a:cs typeface="Cambria"/>
              </a:rPr>
              <a:t> </a:t>
            </a:r>
            <a:r>
              <a:rPr dirty="0" sz="2600" spc="-10">
                <a:latin typeface="Cambria"/>
                <a:cs typeface="Cambria"/>
              </a:rPr>
              <a:t>India, </a:t>
            </a:r>
            <a:r>
              <a:rPr dirty="0" sz="2600" spc="80">
                <a:latin typeface="Cambria"/>
                <a:cs typeface="Cambria"/>
              </a:rPr>
              <a:t>with</a:t>
            </a:r>
            <a:r>
              <a:rPr dirty="0" sz="2600" spc="60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a</a:t>
            </a:r>
            <a:r>
              <a:rPr dirty="0" sz="2600" spc="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turnover</a:t>
            </a:r>
            <a:r>
              <a:rPr dirty="0" sz="2600" spc="65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of</a:t>
            </a:r>
            <a:r>
              <a:rPr dirty="0" sz="2600" spc="8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around</a:t>
            </a:r>
            <a:r>
              <a:rPr dirty="0" sz="2600" spc="30">
                <a:latin typeface="Cambria"/>
                <a:cs typeface="Cambria"/>
              </a:rPr>
              <a:t> </a:t>
            </a:r>
            <a:r>
              <a:rPr dirty="0" sz="2600" spc="-145">
                <a:latin typeface="Cambria"/>
                <a:cs typeface="Cambria"/>
              </a:rPr>
              <a:t>11,000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crores</a:t>
            </a:r>
            <a:r>
              <a:rPr dirty="0" sz="2600" spc="10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as</a:t>
            </a:r>
            <a:r>
              <a:rPr dirty="0" sz="2600" spc="105">
                <a:latin typeface="Cambria"/>
                <a:cs typeface="Cambria"/>
              </a:rPr>
              <a:t> of</a:t>
            </a:r>
            <a:r>
              <a:rPr dirty="0" sz="2600" spc="8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the</a:t>
            </a:r>
            <a:r>
              <a:rPr dirty="0" sz="2600" spc="13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year</a:t>
            </a:r>
            <a:r>
              <a:rPr dirty="0" sz="2600" spc="65">
                <a:latin typeface="Cambria"/>
                <a:cs typeface="Cambria"/>
              </a:rPr>
              <a:t> </a:t>
            </a:r>
            <a:r>
              <a:rPr dirty="0" sz="2600" spc="-20">
                <a:latin typeface="Cambria"/>
                <a:cs typeface="Cambria"/>
              </a:rPr>
              <a:t>2020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507" y="1534825"/>
            <a:ext cx="5447492" cy="546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982" y="271939"/>
            <a:ext cx="7108793" cy="90551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" y="1128474"/>
            <a:ext cx="6485255" cy="6421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11430">
              <a:lnSpc>
                <a:spcPct val="101400"/>
              </a:lnSpc>
              <a:spcBef>
                <a:spcPts val="60"/>
              </a:spcBef>
            </a:pPr>
            <a:r>
              <a:rPr dirty="0" sz="2300">
                <a:latin typeface="Cambria"/>
                <a:cs typeface="Cambria"/>
              </a:rPr>
              <a:t>Mother</a:t>
            </a:r>
            <a:r>
              <a:rPr dirty="0" sz="2300" spc="10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8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is</a:t>
            </a:r>
            <a:r>
              <a:rPr dirty="0" sz="2300" spc="5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</a:t>
            </a:r>
            <a:r>
              <a:rPr dirty="0" sz="2300" spc="1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well-</a:t>
            </a:r>
            <a:r>
              <a:rPr dirty="0" sz="2300" spc="60">
                <a:latin typeface="Cambria"/>
                <a:cs typeface="Cambria"/>
              </a:rPr>
              <a:t>known</a:t>
            </a:r>
            <a:r>
              <a:rPr dirty="0" sz="2300" spc="1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brand</a:t>
            </a:r>
            <a:r>
              <a:rPr dirty="0" sz="2300" spc="125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of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milk</a:t>
            </a:r>
            <a:r>
              <a:rPr dirty="0" sz="2300" spc="85">
                <a:latin typeface="Cambria"/>
                <a:cs typeface="Cambria"/>
              </a:rPr>
              <a:t> </a:t>
            </a:r>
            <a:r>
              <a:rPr dirty="0" sz="2300" spc="30">
                <a:latin typeface="Cambria"/>
                <a:cs typeface="Cambria"/>
              </a:rPr>
              <a:t>and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8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products</a:t>
            </a:r>
            <a:r>
              <a:rPr dirty="0" sz="2300" spc="4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in</a:t>
            </a:r>
            <a:r>
              <a:rPr dirty="0" sz="2300" spc="13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India.</a:t>
            </a:r>
            <a:r>
              <a:rPr dirty="0" sz="2300" spc="1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It</a:t>
            </a:r>
            <a:r>
              <a:rPr dirty="0" sz="2300" spc="14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was</a:t>
            </a:r>
            <a:r>
              <a:rPr dirty="0" sz="2300" spc="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established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in</a:t>
            </a:r>
            <a:r>
              <a:rPr dirty="0" sz="2300" spc="130">
                <a:latin typeface="Cambria"/>
                <a:cs typeface="Cambria"/>
              </a:rPr>
              <a:t> </a:t>
            </a:r>
            <a:r>
              <a:rPr dirty="0" sz="2300" spc="-20">
                <a:latin typeface="Cambria"/>
                <a:cs typeface="Cambria"/>
              </a:rPr>
              <a:t>1974 </a:t>
            </a:r>
            <a:r>
              <a:rPr dirty="0" sz="2300" spc="50">
                <a:latin typeface="Cambria"/>
                <a:cs typeface="Cambria"/>
              </a:rPr>
              <a:t>as </a:t>
            </a:r>
            <a:r>
              <a:rPr dirty="0" sz="2300">
                <a:latin typeface="Cambria"/>
                <a:cs typeface="Cambria"/>
              </a:rPr>
              <a:t>a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subsidiary</a:t>
            </a:r>
            <a:r>
              <a:rPr dirty="0" sz="2300" spc="90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of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</a:t>
            </a:r>
            <a:r>
              <a:rPr dirty="0" sz="2300" spc="80">
                <a:latin typeface="Cambria"/>
                <a:cs typeface="Cambria"/>
              </a:rPr>
              <a:t> </a:t>
            </a:r>
            <a:r>
              <a:rPr dirty="0" sz="2300" spc="45">
                <a:latin typeface="Cambria"/>
                <a:cs typeface="Cambria"/>
              </a:rPr>
              <a:t>National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85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Development </a:t>
            </a:r>
            <a:r>
              <a:rPr dirty="0" sz="2300">
                <a:latin typeface="Cambria"/>
                <a:cs typeface="Cambria"/>
              </a:rPr>
              <a:t>Board</a:t>
            </a:r>
            <a:r>
              <a:rPr dirty="0" sz="2300" spc="45">
                <a:latin typeface="Cambria"/>
                <a:cs typeface="Cambria"/>
              </a:rPr>
              <a:t> </a:t>
            </a:r>
            <a:r>
              <a:rPr dirty="0" sz="2300" spc="-65">
                <a:latin typeface="Cambria"/>
                <a:cs typeface="Cambria"/>
              </a:rPr>
              <a:t>(NDDB)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under</a:t>
            </a:r>
            <a:r>
              <a:rPr dirty="0" sz="2300" spc="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</a:t>
            </a:r>
            <a:r>
              <a:rPr dirty="0" sz="2300" spc="1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Operation</a:t>
            </a:r>
            <a:r>
              <a:rPr dirty="0" sz="2300" spc="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Flood</a:t>
            </a:r>
            <a:r>
              <a:rPr dirty="0" sz="2300" spc="5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program, </a:t>
            </a:r>
            <a:r>
              <a:rPr dirty="0" sz="2300">
                <a:latin typeface="Cambria"/>
                <a:cs typeface="Cambria"/>
              </a:rPr>
              <a:t>which</a:t>
            </a:r>
            <a:r>
              <a:rPr dirty="0" sz="2300" spc="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aimed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to</a:t>
            </a:r>
            <a:r>
              <a:rPr dirty="0" sz="2300" spc="65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make</a:t>
            </a:r>
            <a:r>
              <a:rPr dirty="0" sz="2300" spc="7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India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self-</a:t>
            </a:r>
            <a:r>
              <a:rPr dirty="0" sz="2300" spc="80">
                <a:latin typeface="Cambria"/>
                <a:cs typeface="Cambria"/>
              </a:rPr>
              <a:t>sufficient</a:t>
            </a:r>
            <a:r>
              <a:rPr dirty="0" sz="2300" spc="14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in</a:t>
            </a:r>
            <a:r>
              <a:rPr dirty="0" sz="2300" spc="130">
                <a:latin typeface="Cambria"/>
                <a:cs typeface="Cambria"/>
              </a:rPr>
              <a:t> </a:t>
            </a:r>
            <a:r>
              <a:rPr dirty="0" sz="2300" spc="30">
                <a:latin typeface="Cambria"/>
                <a:cs typeface="Cambria"/>
              </a:rPr>
              <a:t>milk </a:t>
            </a:r>
            <a:r>
              <a:rPr dirty="0" sz="2300" spc="-10">
                <a:latin typeface="Cambria"/>
                <a:cs typeface="Cambria"/>
              </a:rPr>
              <a:t>production.</a:t>
            </a:r>
            <a:endParaRPr sz="2300">
              <a:latin typeface="Cambria"/>
              <a:cs typeface="Cambria"/>
            </a:endParaRPr>
          </a:p>
          <a:p>
            <a:pPr marL="12700" marR="5080">
              <a:lnSpc>
                <a:spcPct val="101400"/>
              </a:lnSpc>
            </a:pPr>
            <a:r>
              <a:rPr dirty="0" sz="2300">
                <a:latin typeface="Cambria"/>
                <a:cs typeface="Cambria"/>
              </a:rPr>
              <a:t>Mother</a:t>
            </a:r>
            <a:r>
              <a:rPr dirty="0" sz="2300" spc="18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1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has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</a:t>
            </a:r>
            <a:r>
              <a:rPr dirty="0" sz="2300" spc="20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diversified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product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portfolio, </a:t>
            </a:r>
            <a:r>
              <a:rPr dirty="0" sz="2300">
                <a:latin typeface="Cambria"/>
                <a:cs typeface="Cambria"/>
              </a:rPr>
              <a:t>which</a:t>
            </a:r>
            <a:r>
              <a:rPr dirty="0" sz="2300" spc="6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includes</a:t>
            </a:r>
            <a:r>
              <a:rPr dirty="0" sz="2300" spc="75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milk,</a:t>
            </a:r>
            <a:r>
              <a:rPr dirty="0" sz="2300" spc="165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milk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products,</a:t>
            </a:r>
            <a:r>
              <a:rPr dirty="0" sz="2300" spc="16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ice</a:t>
            </a:r>
            <a:r>
              <a:rPr dirty="0" sz="2300" spc="105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cream, </a:t>
            </a:r>
            <a:r>
              <a:rPr dirty="0" sz="2300">
                <a:latin typeface="Cambria"/>
                <a:cs typeface="Cambria"/>
              </a:rPr>
              <a:t>paneer,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cheese,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butter,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ghee,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edible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oil,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fruit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juices, </a:t>
            </a:r>
            <a:r>
              <a:rPr dirty="0" sz="2300">
                <a:latin typeface="Cambria"/>
                <a:cs typeface="Cambria"/>
              </a:rPr>
              <a:t>jams,</a:t>
            </a:r>
            <a:r>
              <a:rPr dirty="0" sz="2300" spc="15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pickles,</a:t>
            </a:r>
            <a:r>
              <a:rPr dirty="0" sz="2300" spc="160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1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fresh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fruits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1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vegetables.</a:t>
            </a:r>
            <a:r>
              <a:rPr dirty="0" sz="2300" spc="175">
                <a:latin typeface="Cambria"/>
                <a:cs typeface="Cambria"/>
              </a:rPr>
              <a:t> </a:t>
            </a:r>
            <a:r>
              <a:rPr dirty="0" sz="2300" spc="-25">
                <a:latin typeface="Cambria"/>
                <a:cs typeface="Cambria"/>
              </a:rPr>
              <a:t>It </a:t>
            </a:r>
            <a:r>
              <a:rPr dirty="0" sz="2300">
                <a:latin typeface="Cambria"/>
                <a:cs typeface="Cambria"/>
              </a:rPr>
              <a:t>sells</a:t>
            </a:r>
            <a:r>
              <a:rPr dirty="0" sz="2300" spc="1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its</a:t>
            </a:r>
            <a:r>
              <a:rPr dirty="0" sz="2300" spc="1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products</a:t>
            </a:r>
            <a:r>
              <a:rPr dirty="0" sz="2300" spc="1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under</a:t>
            </a:r>
            <a:r>
              <a:rPr dirty="0" sz="2300" spc="6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three</a:t>
            </a:r>
            <a:r>
              <a:rPr dirty="0" sz="2300" spc="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brand</a:t>
            </a:r>
            <a:r>
              <a:rPr dirty="0" sz="2300" spc="8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names:</a:t>
            </a:r>
            <a:r>
              <a:rPr dirty="0" sz="2300" spc="57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Mother</a:t>
            </a:r>
            <a:r>
              <a:rPr dirty="0" sz="2300" spc="1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Dairy,</a:t>
            </a:r>
            <a:r>
              <a:rPr dirty="0" sz="2300" spc="175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Safal,</a:t>
            </a:r>
            <a:r>
              <a:rPr dirty="0" sz="2300" spc="180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1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Dhara.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Mother</a:t>
            </a:r>
            <a:r>
              <a:rPr dirty="0" sz="2300" spc="1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-25">
                <a:latin typeface="Cambria"/>
                <a:cs typeface="Cambria"/>
              </a:rPr>
              <a:t>is </a:t>
            </a:r>
            <a:r>
              <a:rPr dirty="0" sz="2300">
                <a:latin typeface="Cambria"/>
                <a:cs typeface="Cambria"/>
              </a:rPr>
              <a:t>the</a:t>
            </a:r>
            <a:r>
              <a:rPr dirty="0" sz="2300" spc="1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brand</a:t>
            </a:r>
            <a:r>
              <a:rPr dirty="0" sz="2300" spc="50">
                <a:latin typeface="Cambria"/>
                <a:cs typeface="Cambria"/>
              </a:rPr>
              <a:t> </a:t>
            </a:r>
            <a:r>
              <a:rPr dirty="0" sz="2300" spc="60">
                <a:latin typeface="Cambria"/>
                <a:cs typeface="Cambria"/>
              </a:rPr>
              <a:t>name</a:t>
            </a:r>
            <a:r>
              <a:rPr dirty="0" sz="2300" spc="1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for</a:t>
            </a:r>
            <a:r>
              <a:rPr dirty="0" sz="2300" spc="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all</a:t>
            </a:r>
            <a:r>
              <a:rPr dirty="0" sz="2300" spc="-20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its</a:t>
            </a:r>
            <a:r>
              <a:rPr dirty="0" sz="2300" spc="-1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milk</a:t>
            </a:r>
            <a:r>
              <a:rPr dirty="0" sz="2300" spc="20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 </a:t>
            </a:r>
            <a:r>
              <a:rPr dirty="0" sz="2300" spc="50">
                <a:latin typeface="Cambria"/>
                <a:cs typeface="Cambria"/>
              </a:rPr>
              <a:t>milk</a:t>
            </a:r>
            <a:r>
              <a:rPr dirty="0" sz="2300" spc="2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products, </a:t>
            </a:r>
            <a:r>
              <a:rPr dirty="0" sz="2300" spc="75">
                <a:latin typeface="Cambria"/>
                <a:cs typeface="Cambria"/>
              </a:rPr>
              <a:t>Safal</a:t>
            </a:r>
            <a:r>
              <a:rPr dirty="0" sz="2300" spc="-1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is</a:t>
            </a:r>
            <a:r>
              <a:rPr dirty="0" sz="2300" spc="-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</a:t>
            </a:r>
            <a:r>
              <a:rPr dirty="0" sz="2300" spc="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brand</a:t>
            </a:r>
            <a:r>
              <a:rPr dirty="0" sz="2300" spc="60">
                <a:latin typeface="Cambria"/>
                <a:cs typeface="Cambria"/>
              </a:rPr>
              <a:t> name</a:t>
            </a:r>
            <a:r>
              <a:rPr dirty="0" sz="2300" spc="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for</a:t>
            </a:r>
            <a:r>
              <a:rPr dirty="0" sz="2300" spc="50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its</a:t>
            </a:r>
            <a:r>
              <a:rPr dirty="0" sz="2300" spc="-5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fruit</a:t>
            </a:r>
            <a:r>
              <a:rPr dirty="0" sz="2300" spc="85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6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vegetable </a:t>
            </a:r>
            <a:r>
              <a:rPr dirty="0" sz="2300">
                <a:latin typeface="Cambria"/>
                <a:cs typeface="Cambria"/>
              </a:rPr>
              <a:t>arm,</a:t>
            </a:r>
            <a:r>
              <a:rPr dirty="0" sz="2300" spc="80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Dhara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is the</a:t>
            </a:r>
            <a:r>
              <a:rPr dirty="0" sz="2300" spc="3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brand</a:t>
            </a:r>
            <a:r>
              <a:rPr dirty="0" sz="2300" spc="70">
                <a:latin typeface="Cambria"/>
                <a:cs typeface="Cambria"/>
              </a:rPr>
              <a:t> </a:t>
            </a:r>
            <a:r>
              <a:rPr dirty="0" sz="2300" spc="60">
                <a:latin typeface="Cambria"/>
                <a:cs typeface="Cambria"/>
              </a:rPr>
              <a:t>name</a:t>
            </a:r>
            <a:r>
              <a:rPr dirty="0" sz="2300" spc="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for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its</a:t>
            </a:r>
            <a:r>
              <a:rPr dirty="0" sz="2300">
                <a:latin typeface="Cambria"/>
                <a:cs typeface="Cambria"/>
              </a:rPr>
              <a:t> edible</a:t>
            </a:r>
            <a:r>
              <a:rPr dirty="0" sz="2300" spc="30">
                <a:latin typeface="Cambria"/>
                <a:cs typeface="Cambria"/>
              </a:rPr>
              <a:t> </a:t>
            </a:r>
            <a:r>
              <a:rPr dirty="0" sz="2300" spc="-25">
                <a:latin typeface="Cambria"/>
                <a:cs typeface="Cambria"/>
              </a:rPr>
              <a:t>oil </a:t>
            </a:r>
            <a:r>
              <a:rPr dirty="0" sz="2300" spc="45">
                <a:latin typeface="Cambria"/>
                <a:cs typeface="Cambria"/>
              </a:rPr>
              <a:t>segment.</a:t>
            </a:r>
            <a:r>
              <a:rPr dirty="0" sz="2300" spc="1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Mother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Dairy</a:t>
            </a:r>
            <a:r>
              <a:rPr dirty="0" sz="2300" spc="10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also</a:t>
            </a:r>
            <a:r>
              <a:rPr dirty="0" sz="2300" spc="7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operates</a:t>
            </a:r>
            <a:r>
              <a:rPr dirty="0" sz="2300" spc="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retail</a:t>
            </a:r>
            <a:r>
              <a:rPr dirty="0" sz="2300" spc="55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outlets </a:t>
            </a:r>
            <a:r>
              <a:rPr dirty="0" sz="2300" spc="55">
                <a:latin typeface="Cambria"/>
                <a:cs typeface="Cambria"/>
              </a:rPr>
              <a:t>and</a:t>
            </a:r>
            <a:r>
              <a:rPr dirty="0" sz="2300" spc="3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booths</a:t>
            </a:r>
            <a:r>
              <a:rPr dirty="0" sz="2300" spc="-3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across</a:t>
            </a:r>
            <a:r>
              <a:rPr dirty="0" sz="2300" spc="-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the </a:t>
            </a:r>
            <a:r>
              <a:rPr dirty="0" sz="2300" spc="50">
                <a:latin typeface="Cambria"/>
                <a:cs typeface="Cambria"/>
              </a:rPr>
              <a:t>country, </a:t>
            </a:r>
            <a:r>
              <a:rPr dirty="0" sz="2300">
                <a:latin typeface="Cambria"/>
                <a:cs typeface="Cambria"/>
              </a:rPr>
              <a:t>where </a:t>
            </a:r>
            <a:r>
              <a:rPr dirty="0" sz="2300" spc="60">
                <a:latin typeface="Cambria"/>
                <a:cs typeface="Cambria"/>
              </a:rPr>
              <a:t>it </a:t>
            </a:r>
            <a:r>
              <a:rPr dirty="0" sz="2300">
                <a:latin typeface="Cambria"/>
                <a:cs typeface="Cambria"/>
              </a:rPr>
              <a:t>sells</a:t>
            </a:r>
            <a:r>
              <a:rPr dirty="0" sz="2300" spc="-25">
                <a:latin typeface="Cambria"/>
                <a:cs typeface="Cambria"/>
              </a:rPr>
              <a:t> </a:t>
            </a:r>
            <a:r>
              <a:rPr dirty="0" sz="2300" spc="40">
                <a:latin typeface="Cambria"/>
                <a:cs typeface="Cambria"/>
              </a:rPr>
              <a:t>its </a:t>
            </a:r>
            <a:r>
              <a:rPr dirty="0" sz="2300">
                <a:latin typeface="Cambria"/>
                <a:cs typeface="Cambria"/>
              </a:rPr>
              <a:t>products</a:t>
            </a:r>
            <a:r>
              <a:rPr dirty="0" sz="2300" spc="10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directly</a:t>
            </a:r>
            <a:r>
              <a:rPr dirty="0" sz="2300" spc="1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to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consumers.</a:t>
            </a:r>
            <a:endParaRPr sz="2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7705" y="269635"/>
            <a:ext cx="5837057" cy="6973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900" spc="60" b="1" i="1">
                <a:solidFill>
                  <a:srgbClr val="C1408A"/>
                </a:solidFill>
                <a:latin typeface="Arial"/>
                <a:cs typeface="Arial"/>
              </a:rPr>
              <a:t>Mother</a:t>
            </a:r>
            <a:r>
              <a:rPr dirty="0" sz="2900" spc="40" b="1" i="1">
                <a:solidFill>
                  <a:srgbClr val="C1408A"/>
                </a:solidFill>
                <a:latin typeface="Arial"/>
                <a:cs typeface="Arial"/>
              </a:rPr>
              <a:t> </a:t>
            </a:r>
            <a:r>
              <a:rPr dirty="0" sz="2900" b="1" i="1">
                <a:solidFill>
                  <a:srgbClr val="C1408A"/>
                </a:solidFill>
                <a:latin typeface="Arial"/>
                <a:cs typeface="Arial"/>
              </a:rPr>
              <a:t>Dairy</a:t>
            </a:r>
            <a:r>
              <a:rPr dirty="0" sz="2900" spc="65" b="1" i="1">
                <a:solidFill>
                  <a:srgbClr val="C1408A"/>
                </a:solidFill>
                <a:latin typeface="Arial"/>
                <a:cs typeface="Arial"/>
              </a:rPr>
              <a:t> </a:t>
            </a:r>
            <a:r>
              <a:rPr dirty="0" sz="2900" b="1" i="1">
                <a:solidFill>
                  <a:srgbClr val="C1408A"/>
                </a:solidFill>
                <a:latin typeface="Arial"/>
                <a:cs typeface="Arial"/>
              </a:rPr>
              <a:t>:</a:t>
            </a:r>
            <a:r>
              <a:rPr dirty="0" sz="2900" spc="45" b="1" i="1">
                <a:solidFill>
                  <a:srgbClr val="C1408A"/>
                </a:solidFill>
                <a:latin typeface="Arial"/>
                <a:cs typeface="Arial"/>
              </a:rPr>
              <a:t> </a:t>
            </a:r>
            <a:r>
              <a:rPr dirty="0" sz="2550" spc="100" i="1">
                <a:latin typeface="Cambria"/>
                <a:cs typeface="Cambria"/>
              </a:rPr>
              <a:t>Mission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-225" i="1">
                <a:latin typeface="Cambria"/>
                <a:cs typeface="Cambria"/>
              </a:rPr>
              <a:t>&amp;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Value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mother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Dairy,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Indian</a:t>
            </a:r>
            <a:r>
              <a:rPr dirty="0" sz="2550" spc="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company,</a:t>
            </a:r>
            <a:r>
              <a:rPr dirty="0" sz="2550" spc="5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has</a:t>
            </a:r>
            <a:r>
              <a:rPr dirty="0" sz="2550" spc="65" i="1">
                <a:latin typeface="Cambria"/>
                <a:cs typeface="Cambria"/>
              </a:rPr>
              <a:t> </a:t>
            </a:r>
            <a:r>
              <a:rPr dirty="0" sz="2550" spc="-50" i="1">
                <a:latin typeface="Cambria"/>
                <a:cs typeface="Cambria"/>
              </a:rPr>
              <a:t>a </a:t>
            </a:r>
            <a:r>
              <a:rPr dirty="0" sz="2550" spc="85" i="1">
                <a:latin typeface="Cambria"/>
                <a:cs typeface="Cambria"/>
              </a:rPr>
              <a:t>mission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set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75" i="1">
                <a:latin typeface="Cambria"/>
                <a:cs typeface="Cambria"/>
              </a:rPr>
              <a:t> values </a:t>
            </a:r>
            <a:r>
              <a:rPr dirty="0" sz="2550" i="1">
                <a:latin typeface="Cambria"/>
                <a:cs typeface="Cambria"/>
              </a:rPr>
              <a:t>that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guide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its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operations.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120" i="1">
                <a:latin typeface="Cambria"/>
                <a:cs typeface="Cambria"/>
              </a:rPr>
              <a:t>As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110" i="1">
                <a:latin typeface="Cambria"/>
                <a:cs typeface="Cambria"/>
              </a:rPr>
              <a:t>of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190" i="1">
                <a:latin typeface="Cambria"/>
                <a:cs typeface="Cambria"/>
              </a:rPr>
              <a:t>my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last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40" i="1">
                <a:latin typeface="Cambria"/>
                <a:cs typeface="Cambria"/>
              </a:rPr>
              <a:t>knowledge </a:t>
            </a:r>
            <a:r>
              <a:rPr dirty="0" sz="2550" i="1">
                <a:latin typeface="Cambria"/>
                <a:cs typeface="Cambria"/>
              </a:rPr>
              <a:t>update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September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-55" i="1">
                <a:latin typeface="Cambria"/>
                <a:cs typeface="Cambria"/>
              </a:rPr>
              <a:t>2021,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their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mission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values</a:t>
            </a:r>
            <a:r>
              <a:rPr dirty="0" sz="2550" spc="80" i="1">
                <a:latin typeface="Cambria"/>
                <a:cs typeface="Cambria"/>
              </a:rPr>
              <a:t> may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include</a:t>
            </a:r>
            <a:endParaRPr sz="25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305" y="2563629"/>
            <a:ext cx="11859260" cy="49853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2069" marR="865505" indent="381000">
              <a:lnSpc>
                <a:spcPct val="100000"/>
              </a:lnSpc>
              <a:spcBef>
                <a:spcPts val="130"/>
              </a:spcBef>
            </a:pPr>
            <a:r>
              <a:rPr dirty="0" sz="2750" spc="60" i="1">
                <a:latin typeface="Cambria"/>
                <a:cs typeface="Cambria"/>
              </a:rPr>
              <a:t>Mother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Dairy's</a:t>
            </a:r>
            <a:r>
              <a:rPr dirty="0" sz="2750" spc="25" i="1">
                <a:latin typeface="Cambria"/>
                <a:cs typeface="Cambria"/>
              </a:rPr>
              <a:t> </a:t>
            </a:r>
            <a:r>
              <a:rPr dirty="0" sz="2750" spc="95" i="1">
                <a:latin typeface="Cambria"/>
                <a:cs typeface="Cambria"/>
              </a:rPr>
              <a:t>mission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spc="90" i="1">
                <a:latin typeface="Cambria"/>
                <a:cs typeface="Cambria"/>
              </a:rPr>
              <a:t>is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to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spc="50" i="1">
                <a:latin typeface="Cambria"/>
                <a:cs typeface="Cambria"/>
              </a:rPr>
              <a:t>provide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spc="85" i="1">
                <a:latin typeface="Cambria"/>
                <a:cs typeface="Cambria"/>
              </a:rPr>
              <a:t>safe,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spc="60" i="1">
                <a:latin typeface="Cambria"/>
                <a:cs typeface="Cambria"/>
              </a:rPr>
              <a:t>quality,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and</a:t>
            </a:r>
            <a:r>
              <a:rPr dirty="0" sz="2750" spc="30" i="1">
                <a:latin typeface="Cambria"/>
                <a:cs typeface="Cambria"/>
              </a:rPr>
              <a:t> </a:t>
            </a:r>
            <a:r>
              <a:rPr dirty="0" sz="2750" spc="45" i="1">
                <a:latin typeface="Cambria"/>
                <a:cs typeface="Cambria"/>
              </a:rPr>
              <a:t>nutritious </a:t>
            </a:r>
            <a:r>
              <a:rPr dirty="0" sz="2750" i="1">
                <a:latin typeface="Cambria"/>
                <a:cs typeface="Cambria"/>
              </a:rPr>
              <a:t>dairyproducts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to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70" i="1">
                <a:latin typeface="Cambria"/>
                <a:cs typeface="Cambria"/>
              </a:rPr>
              <a:t>consumers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65" i="1">
                <a:latin typeface="Cambria"/>
                <a:cs typeface="Cambria"/>
              </a:rPr>
              <a:t>while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promoting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55" i="1">
                <a:latin typeface="Cambria"/>
                <a:cs typeface="Cambria"/>
              </a:rPr>
              <a:t>the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i="1">
                <a:latin typeface="Cambria"/>
                <a:cs typeface="Cambria"/>
              </a:rPr>
              <a:t>welfare</a:t>
            </a:r>
            <a:r>
              <a:rPr dirty="0" sz="2750" spc="145" i="1">
                <a:latin typeface="Cambria"/>
                <a:cs typeface="Cambria"/>
              </a:rPr>
              <a:t> </a:t>
            </a:r>
            <a:r>
              <a:rPr dirty="0" sz="2750" spc="120" i="1">
                <a:latin typeface="Cambria"/>
                <a:cs typeface="Cambria"/>
              </a:rPr>
              <a:t>of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45" i="1">
                <a:latin typeface="Cambria"/>
                <a:cs typeface="Cambria"/>
              </a:rPr>
              <a:t>farmers</a:t>
            </a:r>
            <a:r>
              <a:rPr dirty="0" sz="2750" spc="150" i="1">
                <a:latin typeface="Cambria"/>
                <a:cs typeface="Cambria"/>
              </a:rPr>
              <a:t> </a:t>
            </a:r>
            <a:r>
              <a:rPr dirty="0" sz="2750" spc="-25" i="1">
                <a:latin typeface="Cambria"/>
                <a:cs typeface="Cambria"/>
              </a:rPr>
              <a:t>and </a:t>
            </a:r>
            <a:r>
              <a:rPr dirty="0" sz="2750" spc="45" i="1">
                <a:latin typeface="Cambria"/>
                <a:cs typeface="Cambria"/>
              </a:rPr>
              <a:t>maintaining</a:t>
            </a:r>
            <a:r>
              <a:rPr dirty="0" sz="2750" spc="15" i="1">
                <a:latin typeface="Cambria"/>
                <a:cs typeface="Cambria"/>
              </a:rPr>
              <a:t> </a:t>
            </a:r>
            <a:r>
              <a:rPr dirty="0" sz="2750" spc="60" i="1">
                <a:latin typeface="Cambria"/>
                <a:cs typeface="Cambria"/>
              </a:rPr>
              <a:t>environmental</a:t>
            </a:r>
            <a:r>
              <a:rPr dirty="0" sz="2750" spc="15" i="1">
                <a:latin typeface="Cambria"/>
                <a:cs typeface="Cambria"/>
              </a:rPr>
              <a:t> </a:t>
            </a:r>
            <a:r>
              <a:rPr dirty="0" sz="2750" spc="40" i="1">
                <a:latin typeface="Cambria"/>
                <a:cs typeface="Cambria"/>
              </a:rPr>
              <a:t>sustainability.</a:t>
            </a:r>
            <a:endParaRPr sz="2750">
              <a:latin typeface="Cambria"/>
              <a:cs typeface="Cambria"/>
            </a:endParaRPr>
          </a:p>
          <a:p>
            <a:pPr marL="12700" marR="198120" indent="266700">
              <a:lnSpc>
                <a:spcPts val="3100"/>
              </a:lnSpc>
              <a:spcBef>
                <a:spcPts val="1305"/>
              </a:spcBef>
              <a:buAutoNum type="arabicPeriod"/>
              <a:tabLst>
                <a:tab pos="279400" algn="l"/>
              </a:tabLst>
            </a:pPr>
            <a:r>
              <a:rPr dirty="0" sz="2650" i="1">
                <a:latin typeface="Cambria"/>
                <a:cs typeface="Cambria"/>
              </a:rPr>
              <a:t>Quality: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Mother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Dairy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spc="90" i="1">
                <a:latin typeface="Cambria"/>
                <a:cs typeface="Cambria"/>
              </a:rPr>
              <a:t>is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committed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to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ensuring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the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highest</a:t>
            </a:r>
            <a:r>
              <a:rPr dirty="0" sz="2650" spc="50" i="1">
                <a:latin typeface="Cambria"/>
                <a:cs typeface="Cambria"/>
              </a:rPr>
              <a:t> quality </a:t>
            </a:r>
            <a:r>
              <a:rPr dirty="0" sz="2650" spc="75" i="1">
                <a:latin typeface="Cambria"/>
                <a:cs typeface="Cambria"/>
              </a:rPr>
              <a:t>in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its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spc="-10" i="1">
                <a:latin typeface="Cambria"/>
                <a:cs typeface="Cambria"/>
              </a:rPr>
              <a:t>dairy </a:t>
            </a:r>
            <a:r>
              <a:rPr dirty="0" sz="2650" spc="35" i="1">
                <a:latin typeface="Cambria"/>
                <a:cs typeface="Cambria"/>
              </a:rPr>
              <a:t>products.</a:t>
            </a:r>
            <a:endParaRPr sz="2650">
              <a:latin typeface="Cambria"/>
              <a:cs typeface="Cambria"/>
            </a:endParaRPr>
          </a:p>
          <a:p>
            <a:pPr marL="12700" marR="534035" indent="-635">
              <a:lnSpc>
                <a:spcPts val="3100"/>
              </a:lnSpc>
              <a:buAutoNum type="arabicPeriod"/>
              <a:tabLst>
                <a:tab pos="269875" algn="l"/>
              </a:tabLst>
            </a:pPr>
            <a:r>
              <a:rPr dirty="0" sz="2650" i="1">
                <a:latin typeface="Cambria"/>
                <a:cs typeface="Cambria"/>
              </a:rPr>
              <a:t>	</a:t>
            </a:r>
            <a:r>
              <a:rPr dirty="0" sz="2650" i="1">
                <a:latin typeface="Cambria"/>
                <a:cs typeface="Cambria"/>
              </a:rPr>
              <a:t>Integrity:</a:t>
            </a:r>
            <a:r>
              <a:rPr dirty="0" sz="2650" spc="95" i="1">
                <a:latin typeface="Cambria"/>
                <a:cs typeface="Cambria"/>
              </a:rPr>
              <a:t> </a:t>
            </a:r>
            <a:r>
              <a:rPr dirty="0" sz="2650" spc="80" i="1">
                <a:latin typeface="Cambria"/>
                <a:cs typeface="Cambria"/>
              </a:rPr>
              <a:t>They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operate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spc="85" i="1">
                <a:latin typeface="Cambria"/>
                <a:cs typeface="Cambria"/>
              </a:rPr>
              <a:t>with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spc="50" i="1">
                <a:latin typeface="Cambria"/>
                <a:cs typeface="Cambria"/>
              </a:rPr>
              <a:t>integrity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and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transparency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in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all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their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-10" i="1">
                <a:latin typeface="Cambria"/>
                <a:cs typeface="Cambria"/>
              </a:rPr>
              <a:t>dealings. </a:t>
            </a:r>
            <a:r>
              <a:rPr dirty="0" sz="2650" spc="55" i="1">
                <a:latin typeface="Cambria"/>
                <a:cs typeface="Cambria"/>
              </a:rPr>
              <a:t>3.Customer-</a:t>
            </a:r>
            <a:r>
              <a:rPr dirty="0" sz="2650" i="1">
                <a:latin typeface="Cambria"/>
                <a:cs typeface="Cambria"/>
              </a:rPr>
              <a:t>Centric: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Mother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Dairy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spc="90" i="1">
                <a:latin typeface="Cambria"/>
                <a:cs typeface="Cambria"/>
              </a:rPr>
              <a:t>focuses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70" i="1">
                <a:latin typeface="Cambria"/>
                <a:cs typeface="Cambria"/>
              </a:rPr>
              <a:t>on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meeting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50" i="1">
                <a:latin typeface="Cambria"/>
                <a:cs typeface="Cambria"/>
              </a:rPr>
              <a:t>customer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needs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spc="-25" i="1">
                <a:latin typeface="Cambria"/>
                <a:cs typeface="Cambria"/>
              </a:rPr>
              <a:t>and </a:t>
            </a:r>
            <a:r>
              <a:rPr dirty="0" sz="2650" spc="45" i="1">
                <a:latin typeface="Cambria"/>
                <a:cs typeface="Cambria"/>
              </a:rPr>
              <a:t>delivering</a:t>
            </a:r>
            <a:r>
              <a:rPr dirty="0" sz="2650" spc="15" i="1">
                <a:latin typeface="Cambria"/>
                <a:cs typeface="Cambria"/>
              </a:rPr>
              <a:t> </a:t>
            </a:r>
            <a:r>
              <a:rPr dirty="0" sz="2650" spc="50" i="1">
                <a:latin typeface="Cambria"/>
                <a:cs typeface="Cambria"/>
              </a:rPr>
              <a:t>customer</a:t>
            </a:r>
            <a:r>
              <a:rPr dirty="0" sz="2650" spc="20" i="1">
                <a:latin typeface="Cambria"/>
                <a:cs typeface="Cambria"/>
              </a:rPr>
              <a:t> </a:t>
            </a:r>
            <a:r>
              <a:rPr dirty="0" sz="2650" spc="45" i="1">
                <a:latin typeface="Cambria"/>
                <a:cs typeface="Cambria"/>
              </a:rPr>
              <a:t>satisfaction.</a:t>
            </a:r>
            <a:endParaRPr sz="2650">
              <a:latin typeface="Cambria"/>
              <a:cs typeface="Cambria"/>
            </a:endParaRPr>
          </a:p>
          <a:p>
            <a:pPr marL="12700" marR="1496695" indent="261620">
              <a:lnSpc>
                <a:spcPts val="3100"/>
              </a:lnSpc>
              <a:buSzPct val="96226"/>
              <a:buAutoNum type="arabicPeriod" startAt="4"/>
              <a:tabLst>
                <a:tab pos="274320" algn="l"/>
              </a:tabLst>
            </a:pPr>
            <a:r>
              <a:rPr dirty="0" sz="2650" spc="50" i="1">
                <a:latin typeface="Cambria"/>
                <a:cs typeface="Cambria"/>
              </a:rPr>
              <a:t>Sustainability: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The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company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spc="80" i="1">
                <a:latin typeface="Cambria"/>
                <a:cs typeface="Cambria"/>
              </a:rPr>
              <a:t>values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45" i="1">
                <a:latin typeface="Cambria"/>
                <a:cs typeface="Cambria"/>
              </a:rPr>
              <a:t>sustainable</a:t>
            </a:r>
            <a:r>
              <a:rPr dirty="0" sz="2650" spc="4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and</a:t>
            </a:r>
            <a:r>
              <a:rPr dirty="0" sz="2650" spc="35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environmentally </a:t>
            </a:r>
            <a:r>
              <a:rPr dirty="0" sz="2650" spc="45" i="1">
                <a:latin typeface="Cambria"/>
                <a:cs typeface="Cambria"/>
              </a:rPr>
              <a:t>responsible </a:t>
            </a:r>
            <a:r>
              <a:rPr dirty="0" sz="2650" i="1">
                <a:latin typeface="Cambria"/>
                <a:cs typeface="Cambria"/>
              </a:rPr>
              <a:t>practices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in</a:t>
            </a:r>
            <a:r>
              <a:rPr dirty="0" sz="2650" spc="50" i="1">
                <a:latin typeface="Cambria"/>
                <a:cs typeface="Cambria"/>
              </a:rPr>
              <a:t> </a:t>
            </a:r>
            <a:r>
              <a:rPr dirty="0" sz="2650" spc="75" i="1">
                <a:latin typeface="Cambria"/>
                <a:cs typeface="Cambria"/>
              </a:rPr>
              <a:t>its</a:t>
            </a:r>
            <a:r>
              <a:rPr dirty="0" sz="2650" spc="45" i="1">
                <a:latin typeface="Cambria"/>
                <a:cs typeface="Cambria"/>
              </a:rPr>
              <a:t> </a:t>
            </a:r>
            <a:r>
              <a:rPr dirty="0" sz="2650" spc="-10" i="1">
                <a:latin typeface="Cambria"/>
                <a:cs typeface="Cambria"/>
              </a:rPr>
              <a:t>operations.</a:t>
            </a:r>
            <a:endParaRPr sz="2650">
              <a:latin typeface="Cambria"/>
              <a:cs typeface="Cambria"/>
            </a:endParaRPr>
          </a:p>
          <a:p>
            <a:pPr marL="12700" marR="5080" indent="317500">
              <a:lnSpc>
                <a:spcPts val="3100"/>
              </a:lnSpc>
              <a:buSzPct val="96226"/>
              <a:buAutoNum type="arabicPeriod" startAt="4"/>
              <a:tabLst>
                <a:tab pos="330200" algn="l"/>
              </a:tabLst>
            </a:pPr>
            <a:r>
              <a:rPr dirty="0" sz="2650" i="1">
                <a:latin typeface="Cambria"/>
                <a:cs typeface="Cambria"/>
              </a:rPr>
              <a:t>Farmer</a:t>
            </a:r>
            <a:r>
              <a:rPr dirty="0" sz="2650" spc="10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Welfare: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Supporting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and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improving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55" i="1">
                <a:latin typeface="Cambria"/>
                <a:cs typeface="Cambria"/>
              </a:rPr>
              <a:t>the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livelihoods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spc="114" i="1">
                <a:latin typeface="Cambria"/>
                <a:cs typeface="Cambria"/>
              </a:rPr>
              <a:t>of</a:t>
            </a:r>
            <a:r>
              <a:rPr dirty="0" sz="2650" spc="105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dairy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i="1">
                <a:latin typeface="Cambria"/>
                <a:cs typeface="Cambria"/>
              </a:rPr>
              <a:t>farmers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90" i="1">
                <a:latin typeface="Cambria"/>
                <a:cs typeface="Cambria"/>
              </a:rPr>
              <a:t>is</a:t>
            </a:r>
            <a:r>
              <a:rPr dirty="0" sz="2650" spc="110" i="1">
                <a:latin typeface="Cambria"/>
                <a:cs typeface="Cambria"/>
              </a:rPr>
              <a:t> </a:t>
            </a:r>
            <a:r>
              <a:rPr dirty="0" sz="2650" spc="-50" i="1">
                <a:latin typeface="Cambria"/>
                <a:cs typeface="Cambria"/>
              </a:rPr>
              <a:t>a </a:t>
            </a:r>
            <a:r>
              <a:rPr dirty="0" sz="2650" spc="60" i="1">
                <a:latin typeface="Cambria"/>
                <a:cs typeface="Cambria"/>
              </a:rPr>
              <a:t>fundamental</a:t>
            </a:r>
            <a:r>
              <a:rPr dirty="0" sz="2650" spc="15" i="1">
                <a:latin typeface="Cambria"/>
                <a:cs typeface="Cambria"/>
              </a:rPr>
              <a:t> </a:t>
            </a:r>
            <a:r>
              <a:rPr dirty="0" sz="2650" spc="60" i="1">
                <a:latin typeface="Cambria"/>
                <a:cs typeface="Cambria"/>
              </a:rPr>
              <a:t>value.</a:t>
            </a:r>
            <a:endParaRPr sz="2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6967" y="291447"/>
            <a:ext cx="9570720" cy="7080250"/>
            <a:chOff x="306967" y="291447"/>
            <a:chExt cx="9570720" cy="7080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987" y="297797"/>
              <a:ext cx="9086087" cy="10541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84987" y="297797"/>
              <a:ext cx="9086215" cy="1054100"/>
            </a:xfrm>
            <a:custGeom>
              <a:avLst/>
              <a:gdLst/>
              <a:ahLst/>
              <a:cxnLst/>
              <a:rect l="l" t="t" r="r" b="b"/>
              <a:pathLst>
                <a:path w="9086215" h="1054100">
                  <a:moveTo>
                    <a:pt x="0" y="0"/>
                  </a:moveTo>
                  <a:lnTo>
                    <a:pt x="9086087" y="0"/>
                  </a:lnTo>
                  <a:lnTo>
                    <a:pt x="9086087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CC2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854" y="536784"/>
              <a:ext cx="4792705" cy="5734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600" y="540625"/>
              <a:ext cx="3831030" cy="7188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67" y="1313797"/>
              <a:ext cx="3581400" cy="60579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69655" y="1507016"/>
            <a:ext cx="7981315" cy="2867660"/>
          </a:xfrm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15"/>
              </a:spcBef>
            </a:pPr>
            <a:r>
              <a:rPr dirty="0" sz="3100" spc="70">
                <a:solidFill>
                  <a:srgbClr val="00B0F0"/>
                </a:solidFill>
              </a:rPr>
              <a:t>Quality</a:t>
            </a:r>
            <a:r>
              <a:rPr dirty="0" sz="3100" spc="150">
                <a:solidFill>
                  <a:srgbClr val="00B0F0"/>
                </a:solidFill>
              </a:rPr>
              <a:t> </a:t>
            </a:r>
            <a:r>
              <a:rPr dirty="0" sz="3100">
                <a:solidFill>
                  <a:srgbClr val="00B0F0"/>
                </a:solidFill>
              </a:rPr>
              <a:t>Assurance:</a:t>
            </a:r>
            <a:r>
              <a:rPr dirty="0" sz="3100" spc="114">
                <a:solidFill>
                  <a:srgbClr val="00B0F0"/>
                </a:solidFill>
              </a:rPr>
              <a:t> </a:t>
            </a:r>
            <a:r>
              <a:rPr dirty="0" sz="3100" spc="50"/>
              <a:t>Mother</a:t>
            </a:r>
            <a:r>
              <a:rPr dirty="0" sz="3100" spc="105"/>
              <a:t> </a:t>
            </a:r>
            <a:r>
              <a:rPr dirty="0" sz="3100"/>
              <a:t>Dairy</a:t>
            </a:r>
            <a:r>
              <a:rPr dirty="0" sz="3100" spc="150"/>
              <a:t> </a:t>
            </a:r>
            <a:r>
              <a:rPr dirty="0" sz="3100"/>
              <a:t>is</a:t>
            </a:r>
            <a:r>
              <a:rPr dirty="0" sz="3100" spc="105"/>
              <a:t> </a:t>
            </a:r>
            <a:r>
              <a:rPr dirty="0" sz="3100" spc="60"/>
              <a:t>known</a:t>
            </a:r>
            <a:r>
              <a:rPr dirty="0" sz="3100" spc="55"/>
              <a:t> </a:t>
            </a:r>
            <a:r>
              <a:rPr dirty="0" sz="3100" spc="-25"/>
              <a:t>for </a:t>
            </a:r>
            <a:r>
              <a:rPr dirty="0" sz="3100" spc="75"/>
              <a:t>its</a:t>
            </a:r>
            <a:r>
              <a:rPr dirty="0" sz="3100" spc="140"/>
              <a:t> </a:t>
            </a:r>
            <a:r>
              <a:rPr dirty="0" sz="3100"/>
              <a:t>strict</a:t>
            </a:r>
            <a:r>
              <a:rPr dirty="0" sz="3100" spc="195"/>
              <a:t> </a:t>
            </a:r>
            <a:r>
              <a:rPr dirty="0" sz="3100" spc="75"/>
              <a:t>quality</a:t>
            </a:r>
            <a:r>
              <a:rPr dirty="0" sz="3100" spc="185"/>
              <a:t> </a:t>
            </a:r>
            <a:r>
              <a:rPr dirty="0" sz="3100"/>
              <a:t>control</a:t>
            </a:r>
            <a:r>
              <a:rPr dirty="0" sz="3100" spc="185"/>
              <a:t> </a:t>
            </a:r>
            <a:r>
              <a:rPr dirty="0" sz="3100"/>
              <a:t>measures.</a:t>
            </a:r>
            <a:r>
              <a:rPr dirty="0" sz="3100" spc="85"/>
              <a:t> </a:t>
            </a:r>
            <a:r>
              <a:rPr dirty="0" sz="3100" spc="-20"/>
              <a:t>They </a:t>
            </a:r>
            <a:r>
              <a:rPr dirty="0" sz="3100" spc="75"/>
              <a:t>maintain</a:t>
            </a:r>
            <a:r>
              <a:rPr dirty="0" sz="3100" spc="50"/>
              <a:t> </a:t>
            </a:r>
            <a:r>
              <a:rPr dirty="0" sz="3100" spc="120"/>
              <a:t>high-</a:t>
            </a:r>
            <a:r>
              <a:rPr dirty="0" sz="3100" spc="75"/>
              <a:t>quality</a:t>
            </a:r>
            <a:r>
              <a:rPr dirty="0" sz="3100" spc="150"/>
              <a:t> </a:t>
            </a:r>
            <a:r>
              <a:rPr dirty="0" sz="3100"/>
              <a:t>standards</a:t>
            </a:r>
            <a:r>
              <a:rPr dirty="0" sz="3100" spc="110"/>
              <a:t> </a:t>
            </a:r>
            <a:r>
              <a:rPr dirty="0" sz="3100" spc="65"/>
              <a:t>in</a:t>
            </a:r>
            <a:r>
              <a:rPr dirty="0" sz="3100" spc="50"/>
              <a:t> </a:t>
            </a:r>
            <a:r>
              <a:rPr dirty="0" sz="3100" spc="40"/>
              <a:t>the </a:t>
            </a:r>
            <a:r>
              <a:rPr dirty="0" sz="3100"/>
              <a:t>production</a:t>
            </a:r>
            <a:r>
              <a:rPr dirty="0" sz="3100" spc="75"/>
              <a:t> </a:t>
            </a:r>
            <a:r>
              <a:rPr dirty="0" sz="3100" spc="90"/>
              <a:t>of</a:t>
            </a:r>
            <a:r>
              <a:rPr dirty="0" sz="3100" spc="150"/>
              <a:t> </a:t>
            </a:r>
            <a:r>
              <a:rPr dirty="0" sz="3100"/>
              <a:t>dairy</a:t>
            </a:r>
            <a:r>
              <a:rPr dirty="0" sz="3100" spc="175"/>
              <a:t> </a:t>
            </a:r>
            <a:r>
              <a:rPr dirty="0" sz="3100"/>
              <a:t>products,</a:t>
            </a:r>
            <a:r>
              <a:rPr dirty="0" sz="3100" spc="180"/>
              <a:t> </a:t>
            </a:r>
            <a:r>
              <a:rPr dirty="0" sz="3100" spc="35"/>
              <a:t>assuring </a:t>
            </a:r>
            <a:r>
              <a:rPr dirty="0" sz="3100"/>
              <a:t>customers</a:t>
            </a:r>
            <a:r>
              <a:rPr dirty="0" sz="3100" spc="100"/>
              <a:t> </a:t>
            </a:r>
            <a:r>
              <a:rPr dirty="0" sz="3100" spc="90"/>
              <a:t>of</a:t>
            </a:r>
            <a:r>
              <a:rPr dirty="0" sz="3100" spc="120"/>
              <a:t> </a:t>
            </a:r>
            <a:r>
              <a:rPr dirty="0" sz="3100" spc="90"/>
              <a:t>safe</a:t>
            </a:r>
            <a:r>
              <a:rPr dirty="0" sz="3100" spc="110"/>
              <a:t> </a:t>
            </a:r>
            <a:r>
              <a:rPr dirty="0" sz="3100"/>
              <a:t>and</a:t>
            </a:r>
            <a:r>
              <a:rPr dirty="0" sz="3100" spc="80"/>
              <a:t> </a:t>
            </a:r>
            <a:r>
              <a:rPr dirty="0" sz="3100" spc="45"/>
              <a:t>nutritious</a:t>
            </a:r>
            <a:r>
              <a:rPr dirty="0" sz="3100" spc="100"/>
              <a:t> </a:t>
            </a:r>
            <a:r>
              <a:rPr dirty="0" sz="3100" spc="-10"/>
              <a:t>options.</a:t>
            </a:r>
            <a:endParaRPr sz="3100"/>
          </a:p>
          <a:p>
            <a:pPr marL="16510">
              <a:lnSpc>
                <a:spcPts val="3460"/>
              </a:lnSpc>
            </a:pPr>
            <a:r>
              <a:rPr dirty="0" sz="3200" i="1">
                <a:solidFill>
                  <a:srgbClr val="6F2FA0"/>
                </a:solidFill>
                <a:latin typeface="Cambria"/>
                <a:cs typeface="Cambria"/>
              </a:rPr>
              <a:t>Farm-to-</a:t>
            </a:r>
            <a:r>
              <a:rPr dirty="0" sz="3200" spc="-60" i="1">
                <a:solidFill>
                  <a:srgbClr val="6F2FA0"/>
                </a:solidFill>
                <a:latin typeface="Cambria"/>
                <a:cs typeface="Cambria"/>
              </a:rPr>
              <a:t>Table</a:t>
            </a:r>
            <a:r>
              <a:rPr dirty="0" sz="3200" spc="40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3200" i="1">
                <a:solidFill>
                  <a:srgbClr val="6F2FA0"/>
                </a:solidFill>
                <a:latin typeface="Cambria"/>
                <a:cs typeface="Cambria"/>
              </a:rPr>
              <a:t>Approach:</a:t>
            </a:r>
            <a:r>
              <a:rPr dirty="0" sz="3200" spc="45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The</a:t>
            </a:r>
            <a:r>
              <a:rPr dirty="0" sz="3200" spc="40" i="1">
                <a:latin typeface="Cambria"/>
                <a:cs typeface="Cambria"/>
              </a:rPr>
              <a:t> </a:t>
            </a:r>
            <a:r>
              <a:rPr dirty="0" sz="3200" spc="55" i="1">
                <a:latin typeface="Cambria"/>
                <a:cs typeface="Cambria"/>
              </a:rPr>
              <a:t>company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75" i="1">
                <a:latin typeface="Cambria"/>
                <a:cs typeface="Cambria"/>
              </a:rPr>
              <a:t>often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973672" y="4344594"/>
            <a:ext cx="7736205" cy="292544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34"/>
              </a:spcBef>
            </a:pPr>
            <a:r>
              <a:rPr dirty="0" sz="3200" spc="50" i="1">
                <a:latin typeface="Cambria"/>
                <a:cs typeface="Cambria"/>
              </a:rPr>
              <a:t>highlights</a:t>
            </a:r>
            <a:r>
              <a:rPr dirty="0" sz="3200" spc="-20" i="1">
                <a:latin typeface="Cambria"/>
                <a:cs typeface="Cambria"/>
              </a:rPr>
              <a:t> </a:t>
            </a:r>
            <a:r>
              <a:rPr dirty="0" sz="3200" spc="80" i="1">
                <a:latin typeface="Cambria"/>
                <a:cs typeface="Cambria"/>
              </a:rPr>
              <a:t>its</a:t>
            </a:r>
            <a:r>
              <a:rPr dirty="0" sz="3200" spc="-15" i="1">
                <a:latin typeface="Cambria"/>
                <a:cs typeface="Cambria"/>
              </a:rPr>
              <a:t> </a:t>
            </a:r>
            <a:r>
              <a:rPr dirty="0" sz="3200" spc="80" i="1">
                <a:latin typeface="Cambria"/>
                <a:cs typeface="Cambria"/>
              </a:rPr>
              <a:t>farm-</a:t>
            </a:r>
            <a:r>
              <a:rPr dirty="0" sz="3200" spc="100" i="1">
                <a:latin typeface="Cambria"/>
                <a:cs typeface="Cambria"/>
              </a:rPr>
              <a:t>to-</a:t>
            </a:r>
            <a:r>
              <a:rPr dirty="0" sz="3200" i="1">
                <a:latin typeface="Cambria"/>
                <a:cs typeface="Cambria"/>
              </a:rPr>
              <a:t>table</a:t>
            </a:r>
            <a:r>
              <a:rPr dirty="0" sz="3200" spc="-15" i="1">
                <a:latin typeface="Cambria"/>
                <a:cs typeface="Cambria"/>
              </a:rPr>
              <a:t> </a:t>
            </a:r>
            <a:r>
              <a:rPr dirty="0" sz="3200" spc="-10" i="1">
                <a:latin typeface="Cambria"/>
                <a:cs typeface="Cambria"/>
              </a:rPr>
              <a:t>approach, </a:t>
            </a:r>
            <a:r>
              <a:rPr dirty="0" sz="3200" spc="50" i="1">
                <a:latin typeface="Cambria"/>
                <a:cs typeface="Cambria"/>
              </a:rPr>
              <a:t>ensuring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that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55" i="1">
                <a:latin typeface="Cambria"/>
                <a:cs typeface="Cambria"/>
              </a:rPr>
              <a:t>the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dairy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products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-10" i="1">
                <a:latin typeface="Cambria"/>
                <a:cs typeface="Cambria"/>
              </a:rPr>
              <a:t>are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-10" i="1">
                <a:latin typeface="Cambria"/>
                <a:cs typeface="Cambria"/>
              </a:rPr>
              <a:t>sourced </a:t>
            </a:r>
            <a:r>
              <a:rPr dirty="0" sz="3200" i="1">
                <a:latin typeface="Cambria"/>
                <a:cs typeface="Cambria"/>
              </a:rPr>
              <a:t>directly</a:t>
            </a:r>
            <a:r>
              <a:rPr dirty="0" sz="3200" spc="145" i="1">
                <a:latin typeface="Cambria"/>
                <a:cs typeface="Cambria"/>
              </a:rPr>
              <a:t> </a:t>
            </a:r>
            <a:r>
              <a:rPr dirty="0" sz="3200" spc="70" i="1">
                <a:latin typeface="Cambria"/>
                <a:cs typeface="Cambria"/>
              </a:rPr>
              <a:t>from</a:t>
            </a:r>
            <a:r>
              <a:rPr dirty="0" sz="3200" spc="145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dairy</a:t>
            </a:r>
            <a:r>
              <a:rPr dirty="0" sz="3200" spc="150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farmers.</a:t>
            </a:r>
            <a:r>
              <a:rPr dirty="0" sz="3200" spc="145" i="1">
                <a:latin typeface="Cambria"/>
                <a:cs typeface="Cambria"/>
              </a:rPr>
              <a:t> </a:t>
            </a:r>
            <a:r>
              <a:rPr dirty="0" sz="3200" spc="55" i="1">
                <a:latin typeface="Cambria"/>
                <a:cs typeface="Cambria"/>
              </a:rPr>
              <a:t>This</a:t>
            </a:r>
            <a:r>
              <a:rPr dirty="0" sz="3200" spc="145" i="1">
                <a:latin typeface="Cambria"/>
                <a:cs typeface="Cambria"/>
              </a:rPr>
              <a:t> </a:t>
            </a:r>
            <a:r>
              <a:rPr dirty="0" sz="3200" spc="60" i="1">
                <a:latin typeface="Cambria"/>
                <a:cs typeface="Cambria"/>
              </a:rPr>
              <a:t>emphasis </a:t>
            </a:r>
            <a:r>
              <a:rPr dirty="0" sz="3200" spc="65" i="1">
                <a:latin typeface="Cambria"/>
                <a:cs typeface="Cambria"/>
              </a:rPr>
              <a:t>on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55" i="1">
                <a:latin typeface="Cambria"/>
                <a:cs typeface="Cambria"/>
              </a:rPr>
              <a:t>the</a:t>
            </a:r>
            <a:r>
              <a:rPr dirty="0" sz="3200" spc="50" i="1">
                <a:latin typeface="Cambria"/>
                <a:cs typeface="Cambria"/>
              </a:rPr>
              <a:t> </a:t>
            </a:r>
            <a:r>
              <a:rPr dirty="0" sz="3200" spc="100" i="1">
                <a:latin typeface="Cambria"/>
                <a:cs typeface="Cambria"/>
              </a:rPr>
              <a:t>freshness</a:t>
            </a:r>
            <a:r>
              <a:rPr dirty="0" sz="3200" spc="50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and</a:t>
            </a:r>
            <a:r>
              <a:rPr dirty="0" sz="3200" spc="50" i="1">
                <a:latin typeface="Cambria"/>
                <a:cs typeface="Cambria"/>
              </a:rPr>
              <a:t> </a:t>
            </a:r>
            <a:r>
              <a:rPr dirty="0" sz="3200" i="1">
                <a:latin typeface="Cambria"/>
                <a:cs typeface="Cambria"/>
              </a:rPr>
              <a:t>sourcing</a:t>
            </a:r>
            <a:r>
              <a:rPr dirty="0" sz="3200" spc="50" i="1">
                <a:latin typeface="Cambria"/>
                <a:cs typeface="Cambria"/>
              </a:rPr>
              <a:t> </a:t>
            </a:r>
            <a:r>
              <a:rPr dirty="0" sz="3200" spc="125" i="1">
                <a:latin typeface="Cambria"/>
                <a:cs typeface="Cambria"/>
              </a:rPr>
              <a:t>of</a:t>
            </a:r>
            <a:r>
              <a:rPr dirty="0" sz="3200" spc="45" i="1">
                <a:latin typeface="Cambria"/>
                <a:cs typeface="Cambria"/>
              </a:rPr>
              <a:t> </a:t>
            </a:r>
            <a:r>
              <a:rPr dirty="0" sz="3200" spc="-10" i="1">
                <a:latin typeface="Cambria"/>
                <a:cs typeface="Cambria"/>
              </a:rPr>
              <a:t>their </a:t>
            </a:r>
            <a:r>
              <a:rPr dirty="0" sz="3200" i="1">
                <a:latin typeface="Cambria"/>
                <a:cs typeface="Cambria"/>
              </a:rPr>
              <a:t>products</a:t>
            </a:r>
            <a:r>
              <a:rPr dirty="0" sz="3200" spc="95" i="1">
                <a:latin typeface="Cambria"/>
                <a:cs typeface="Cambria"/>
              </a:rPr>
              <a:t> </a:t>
            </a:r>
            <a:r>
              <a:rPr dirty="0" sz="3200" spc="55" i="1">
                <a:latin typeface="Cambria"/>
                <a:cs typeface="Cambria"/>
              </a:rPr>
              <a:t>differentiates</a:t>
            </a:r>
            <a:r>
              <a:rPr dirty="0" sz="3200" spc="95" i="1">
                <a:latin typeface="Cambria"/>
                <a:cs typeface="Cambria"/>
              </a:rPr>
              <a:t> </a:t>
            </a:r>
            <a:r>
              <a:rPr dirty="0" sz="3200" spc="75" i="1">
                <a:latin typeface="Cambria"/>
                <a:cs typeface="Cambria"/>
              </a:rPr>
              <a:t>them</a:t>
            </a:r>
            <a:r>
              <a:rPr dirty="0" sz="3200" spc="95" i="1">
                <a:latin typeface="Cambria"/>
                <a:cs typeface="Cambria"/>
              </a:rPr>
              <a:t> </a:t>
            </a:r>
            <a:r>
              <a:rPr dirty="0" sz="3200" spc="50" i="1">
                <a:latin typeface="Cambria"/>
                <a:cs typeface="Cambria"/>
              </a:rPr>
              <a:t>from </a:t>
            </a:r>
            <a:r>
              <a:rPr dirty="0" sz="3200" spc="-10" i="1">
                <a:latin typeface="Cambria"/>
                <a:cs typeface="Cambria"/>
              </a:rPr>
              <a:t>competitors.</a:t>
            </a:r>
            <a:endParaRPr sz="3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61292"/>
            <a:ext cx="4610100" cy="615870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40138" y="350304"/>
            <a:ext cx="3491865" cy="1054100"/>
            <a:chOff x="540138" y="350304"/>
            <a:chExt cx="3491865" cy="1054100"/>
          </a:xfrm>
        </p:grpSpPr>
        <p:sp>
          <p:nvSpPr>
            <p:cNvPr id="4" name="object 4" descr=""/>
            <p:cNvSpPr/>
            <p:nvPr/>
          </p:nvSpPr>
          <p:spPr>
            <a:xfrm>
              <a:off x="552187" y="350304"/>
              <a:ext cx="3479800" cy="1054100"/>
            </a:xfrm>
            <a:custGeom>
              <a:avLst/>
              <a:gdLst/>
              <a:ahLst/>
              <a:cxnLst/>
              <a:rect l="l" t="t" r="r" b="b"/>
              <a:pathLst>
                <a:path w="3479800" h="1054100">
                  <a:moveTo>
                    <a:pt x="3479800" y="1054100"/>
                  </a:moveTo>
                  <a:lnTo>
                    <a:pt x="0" y="1054100"/>
                  </a:lnTo>
                  <a:lnTo>
                    <a:pt x="0" y="0"/>
                  </a:lnTo>
                  <a:lnTo>
                    <a:pt x="3479800" y="0"/>
                  </a:lnTo>
                  <a:lnTo>
                    <a:pt x="3479800" y="1054100"/>
                  </a:lnTo>
                  <a:close/>
                </a:path>
              </a:pathLst>
            </a:custGeom>
            <a:solidFill>
              <a:srgbClr val="E6B3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38" y="570508"/>
              <a:ext cx="3258492" cy="6408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94296" y="275755"/>
            <a:ext cx="7418070" cy="1848485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540"/>
              </a:spcBef>
            </a:pPr>
            <a:r>
              <a:rPr dirty="0" sz="2650" i="1">
                <a:solidFill>
                  <a:srgbClr val="9A326F"/>
                </a:solidFill>
                <a:latin typeface="Cambria"/>
                <a:cs typeface="Cambria"/>
              </a:rPr>
              <a:t>Farmer</a:t>
            </a:r>
            <a:r>
              <a:rPr dirty="0" sz="2650" spc="30" i="1">
                <a:solidFill>
                  <a:srgbClr val="9A326F"/>
                </a:solidFill>
                <a:latin typeface="Cambria"/>
                <a:cs typeface="Cambria"/>
              </a:rPr>
              <a:t> </a:t>
            </a:r>
            <a:r>
              <a:rPr dirty="0" sz="2650" i="1">
                <a:solidFill>
                  <a:srgbClr val="9A326F"/>
                </a:solidFill>
                <a:latin typeface="Cambria"/>
                <a:cs typeface="Cambria"/>
              </a:rPr>
              <a:t>Welfare:</a:t>
            </a:r>
            <a:r>
              <a:rPr dirty="0" sz="2650" spc="40" i="1">
                <a:solidFill>
                  <a:srgbClr val="9A326F"/>
                </a:solidFill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Dairy's</a:t>
            </a:r>
            <a:r>
              <a:rPr dirty="0" sz="2350" spc="3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commitment</a:t>
            </a:r>
            <a:r>
              <a:rPr dirty="0" sz="2350" spc="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to</a:t>
            </a:r>
            <a:r>
              <a:rPr dirty="0" sz="2350" spc="35" i="1">
                <a:latin typeface="Cambria"/>
                <a:cs typeface="Cambria"/>
              </a:rPr>
              <a:t> </a:t>
            </a:r>
            <a:r>
              <a:rPr dirty="0" sz="2350" spc="25" i="1">
                <a:latin typeface="Cambria"/>
                <a:cs typeface="Cambria"/>
              </a:rPr>
              <a:t>the </a:t>
            </a:r>
            <a:r>
              <a:rPr dirty="0" sz="2350" i="1">
                <a:latin typeface="Cambria"/>
                <a:cs typeface="Cambria"/>
              </a:rPr>
              <a:t>welfare</a:t>
            </a:r>
            <a:r>
              <a:rPr dirty="0" sz="2350" spc="70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farmers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80" i="1">
                <a:latin typeface="Cambria"/>
                <a:cs typeface="Cambria"/>
              </a:rPr>
              <a:t>is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unique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aspect</a:t>
            </a:r>
            <a:r>
              <a:rPr dirty="0" sz="2350" spc="85" i="1">
                <a:latin typeface="Cambria"/>
                <a:cs typeface="Cambria"/>
              </a:rPr>
              <a:t> </a:t>
            </a:r>
            <a:r>
              <a:rPr dirty="0" sz="2350" spc="100" i="1">
                <a:latin typeface="Cambria"/>
                <a:cs typeface="Cambria"/>
              </a:rPr>
              <a:t>of</a:t>
            </a:r>
            <a:r>
              <a:rPr dirty="0" sz="2350" spc="8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their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brand. </a:t>
            </a:r>
            <a:r>
              <a:rPr dirty="0" sz="2350" spc="65" i="1">
                <a:latin typeface="Cambria"/>
                <a:cs typeface="Cambria"/>
              </a:rPr>
              <a:t>They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work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closely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local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farmers,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offering</a:t>
            </a:r>
            <a:r>
              <a:rPr dirty="0" sz="2350" spc="75" i="1">
                <a:latin typeface="Cambria"/>
                <a:cs typeface="Cambria"/>
              </a:rPr>
              <a:t> </a:t>
            </a:r>
            <a:r>
              <a:rPr dirty="0" sz="2350" spc="45" i="1">
                <a:latin typeface="Cambria"/>
                <a:cs typeface="Cambria"/>
              </a:rPr>
              <a:t>them </a:t>
            </a:r>
            <a:r>
              <a:rPr dirty="0" sz="2350" i="1">
                <a:latin typeface="Cambria"/>
                <a:cs typeface="Cambria"/>
              </a:rPr>
              <a:t>support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fair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pricing,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which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resonates</a:t>
            </a:r>
            <a:r>
              <a:rPr dirty="0" sz="2350" spc="135" i="1">
                <a:latin typeface="Cambria"/>
                <a:cs typeface="Cambria"/>
              </a:rPr>
              <a:t> </a:t>
            </a:r>
            <a:r>
              <a:rPr dirty="0" sz="2350" spc="70" i="1">
                <a:latin typeface="Cambria"/>
                <a:cs typeface="Cambria"/>
              </a:rPr>
              <a:t>with</a:t>
            </a:r>
            <a:r>
              <a:rPr dirty="0" sz="2350" spc="130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socially </a:t>
            </a:r>
            <a:r>
              <a:rPr dirty="0" sz="2350" spc="55" i="1">
                <a:latin typeface="Cambria"/>
                <a:cs typeface="Cambria"/>
              </a:rPr>
              <a:t>conscious</a:t>
            </a:r>
            <a:r>
              <a:rPr dirty="0" sz="2350" spc="10" i="1"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consumers.</a:t>
            </a:r>
            <a:endParaRPr sz="235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94296" y="2092245"/>
            <a:ext cx="7395845" cy="51092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275"/>
              </a:spcBef>
            </a:pPr>
            <a:r>
              <a:rPr dirty="0" sz="2550" spc="10" i="1">
                <a:solidFill>
                  <a:srgbClr val="006FBF"/>
                </a:solidFill>
                <a:latin typeface="Cambria"/>
                <a:cs typeface="Cambria"/>
              </a:rPr>
              <a:t>Environmental</a:t>
            </a:r>
            <a:r>
              <a:rPr dirty="0" sz="2550" spc="90" i="1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2550" spc="45" i="1">
                <a:solidFill>
                  <a:srgbClr val="006FBF"/>
                </a:solidFill>
                <a:latin typeface="Cambria"/>
                <a:cs typeface="Cambria"/>
              </a:rPr>
              <a:t>Sustainability:</a:t>
            </a:r>
            <a:r>
              <a:rPr dirty="0" sz="2550" spc="90" i="1">
                <a:solidFill>
                  <a:srgbClr val="006FBF"/>
                </a:solidFill>
                <a:latin typeface="Cambria"/>
                <a:cs typeface="Cambria"/>
              </a:rPr>
              <a:t> </a:t>
            </a:r>
            <a:r>
              <a:rPr dirty="0" sz="2550" spc="10" i="1">
                <a:latin typeface="Cambria"/>
                <a:cs typeface="Cambria"/>
              </a:rPr>
              <a:t>The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10" i="1">
                <a:latin typeface="Cambria"/>
                <a:cs typeface="Cambria"/>
              </a:rPr>
              <a:t>brand's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95" i="1">
                <a:latin typeface="Cambria"/>
                <a:cs typeface="Cambria"/>
              </a:rPr>
              <a:t>focus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40" i="1">
                <a:latin typeface="Cambria"/>
                <a:cs typeface="Cambria"/>
              </a:rPr>
              <a:t>on </a:t>
            </a:r>
            <a:r>
              <a:rPr dirty="0" sz="2550" spc="55" i="1">
                <a:latin typeface="Cambria"/>
                <a:cs typeface="Cambria"/>
              </a:rPr>
              <a:t>environmental</a:t>
            </a:r>
            <a:r>
              <a:rPr dirty="0" sz="2550" spc="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sustainability</a:t>
            </a:r>
            <a:r>
              <a:rPr dirty="0" sz="2550" spc="5" i="1">
                <a:latin typeface="Cambria"/>
                <a:cs typeface="Cambria"/>
              </a:rPr>
              <a:t> </a:t>
            </a:r>
            <a:r>
              <a:rPr dirty="0" sz="2550" spc="85" i="1">
                <a:latin typeface="Cambria"/>
                <a:cs typeface="Cambria"/>
              </a:rPr>
              <a:t>is</a:t>
            </a:r>
            <a:r>
              <a:rPr dirty="0" sz="2550" spc="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another </a:t>
            </a:r>
            <a:r>
              <a:rPr dirty="0" sz="2550" spc="60" i="1">
                <a:latin typeface="Cambria"/>
                <a:cs typeface="Cambria"/>
              </a:rPr>
              <a:t>distinguishing</a:t>
            </a:r>
            <a:r>
              <a:rPr dirty="0" sz="2550" spc="8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feature.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spc="80" i="1">
                <a:latin typeface="Cambria"/>
                <a:cs typeface="Cambria"/>
              </a:rPr>
              <a:t>often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promotes </a:t>
            </a:r>
            <a:r>
              <a:rPr dirty="0" sz="2550" spc="60" i="1">
                <a:latin typeface="Cambria"/>
                <a:cs typeface="Cambria"/>
              </a:rPr>
              <a:t>eco-</a:t>
            </a:r>
            <a:r>
              <a:rPr dirty="0" sz="2550" spc="70" i="1">
                <a:latin typeface="Cambria"/>
                <a:cs typeface="Cambria"/>
              </a:rPr>
              <a:t>friendly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practices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in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70" i="1">
                <a:latin typeface="Cambria"/>
                <a:cs typeface="Cambria"/>
              </a:rPr>
              <a:t>its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operations,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appealing</a:t>
            </a:r>
            <a:r>
              <a:rPr dirty="0" sz="2550" spc="114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to </a:t>
            </a:r>
            <a:r>
              <a:rPr dirty="0" sz="2550" spc="65" i="1">
                <a:latin typeface="Cambria"/>
                <a:cs typeface="Cambria"/>
              </a:rPr>
              <a:t>consumers</a:t>
            </a:r>
            <a:r>
              <a:rPr dirty="0" sz="2550" spc="13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concerned</a:t>
            </a:r>
            <a:r>
              <a:rPr dirty="0" sz="2550" spc="14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about</a:t>
            </a:r>
            <a:r>
              <a:rPr dirty="0" sz="2550" spc="145" i="1">
                <a:latin typeface="Cambria"/>
                <a:cs typeface="Cambria"/>
              </a:rPr>
              <a:t> </a:t>
            </a:r>
            <a:r>
              <a:rPr dirty="0" sz="2550" spc="35" i="1">
                <a:latin typeface="Cambria"/>
                <a:cs typeface="Cambria"/>
              </a:rPr>
              <a:t>sustainability.</a:t>
            </a:r>
            <a:endParaRPr sz="2550">
              <a:latin typeface="Cambria"/>
              <a:cs typeface="Cambria"/>
            </a:endParaRPr>
          </a:p>
          <a:p>
            <a:pPr marL="12700" marR="180975">
              <a:lnSpc>
                <a:spcPct val="99500"/>
              </a:lnSpc>
              <a:spcBef>
                <a:spcPts val="725"/>
              </a:spcBef>
            </a:pPr>
            <a:r>
              <a:rPr dirty="0" sz="2750" i="1">
                <a:solidFill>
                  <a:srgbClr val="6F2FA0"/>
                </a:solidFill>
                <a:latin typeface="Cambria"/>
                <a:cs typeface="Cambria"/>
              </a:rPr>
              <a:t>Local</a:t>
            </a:r>
            <a:r>
              <a:rPr dirty="0" sz="2750" spc="55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2750" i="1">
                <a:solidFill>
                  <a:srgbClr val="6F2FA0"/>
                </a:solidFill>
                <a:latin typeface="Cambria"/>
                <a:cs typeface="Cambria"/>
              </a:rPr>
              <a:t>and</a:t>
            </a:r>
            <a:r>
              <a:rPr dirty="0" sz="2750" spc="55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2750" i="1">
                <a:solidFill>
                  <a:srgbClr val="6F2FA0"/>
                </a:solidFill>
                <a:latin typeface="Cambria"/>
                <a:cs typeface="Cambria"/>
              </a:rPr>
              <a:t>Traditional:</a:t>
            </a:r>
            <a:r>
              <a:rPr dirty="0" sz="2750" spc="-45" i="1">
                <a:solidFill>
                  <a:srgbClr val="6F2FA0"/>
                </a:solidFill>
                <a:latin typeface="Cambria"/>
                <a:cs typeface="Cambria"/>
              </a:rPr>
              <a:t> </a:t>
            </a:r>
            <a:r>
              <a:rPr dirty="0" sz="2350" spc="50" i="1">
                <a:latin typeface="Cambria"/>
                <a:cs typeface="Cambria"/>
              </a:rPr>
              <a:t>Mother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Dairy's</a:t>
            </a:r>
            <a:r>
              <a:rPr dirty="0" sz="2350" spc="4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products</a:t>
            </a:r>
            <a:r>
              <a:rPr dirty="0" sz="2350" spc="40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often </a:t>
            </a:r>
            <a:r>
              <a:rPr dirty="0" sz="2350" spc="45" i="1">
                <a:latin typeface="Cambria"/>
                <a:cs typeface="Cambria"/>
              </a:rPr>
              <a:t>emphasize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traditional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local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flavors,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spc="65" i="1">
                <a:latin typeface="Cambria"/>
                <a:cs typeface="Cambria"/>
              </a:rPr>
              <a:t>which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can</a:t>
            </a:r>
            <a:r>
              <a:rPr dirty="0" sz="2350" spc="2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be</a:t>
            </a:r>
            <a:r>
              <a:rPr dirty="0" sz="2350" spc="20" i="1">
                <a:latin typeface="Cambria"/>
                <a:cs typeface="Cambria"/>
              </a:rPr>
              <a:t> </a:t>
            </a:r>
            <a:r>
              <a:rPr dirty="0" sz="2350" spc="-50" i="1">
                <a:latin typeface="Cambria"/>
                <a:cs typeface="Cambria"/>
              </a:rPr>
              <a:t>a </a:t>
            </a:r>
            <a:r>
              <a:rPr dirty="0" sz="2350" spc="50" i="1">
                <a:latin typeface="Cambria"/>
                <a:cs typeface="Cambria"/>
              </a:rPr>
              <a:t>unique</a:t>
            </a:r>
            <a:r>
              <a:rPr dirty="0" sz="2350" spc="9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selling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point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spc="60" i="1">
                <a:latin typeface="Cambria"/>
                <a:cs typeface="Cambria"/>
              </a:rPr>
              <a:t>in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55" i="1">
                <a:latin typeface="Cambria"/>
                <a:cs typeface="Cambria"/>
              </a:rPr>
              <a:t>diverse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and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culturally</a:t>
            </a:r>
            <a:r>
              <a:rPr dirty="0" sz="2350" spc="100" i="1">
                <a:latin typeface="Cambria"/>
                <a:cs typeface="Cambria"/>
              </a:rPr>
              <a:t> </a:t>
            </a:r>
            <a:r>
              <a:rPr dirty="0" sz="2350" spc="-20" i="1">
                <a:latin typeface="Cambria"/>
                <a:cs typeface="Cambria"/>
              </a:rPr>
              <a:t>rich </a:t>
            </a:r>
            <a:r>
              <a:rPr dirty="0" sz="2350" spc="50" i="1">
                <a:latin typeface="Cambria"/>
                <a:cs typeface="Cambria"/>
              </a:rPr>
              <a:t>country</a:t>
            </a:r>
            <a:r>
              <a:rPr dirty="0" sz="2350" spc="95" i="1">
                <a:latin typeface="Cambria"/>
                <a:cs typeface="Cambria"/>
              </a:rPr>
              <a:t> </a:t>
            </a:r>
            <a:r>
              <a:rPr dirty="0" sz="2350" i="1">
                <a:latin typeface="Cambria"/>
                <a:cs typeface="Cambria"/>
              </a:rPr>
              <a:t>like</a:t>
            </a:r>
            <a:r>
              <a:rPr dirty="0" sz="2350" spc="105" i="1">
                <a:latin typeface="Cambria"/>
                <a:cs typeface="Cambria"/>
              </a:rPr>
              <a:t> </a:t>
            </a:r>
            <a:r>
              <a:rPr dirty="0" sz="2350" spc="-10" i="1">
                <a:latin typeface="Cambria"/>
                <a:cs typeface="Cambria"/>
              </a:rPr>
              <a:t>India.</a:t>
            </a:r>
            <a:endParaRPr sz="2350">
              <a:latin typeface="Cambria"/>
              <a:cs typeface="Cambria"/>
            </a:endParaRPr>
          </a:p>
          <a:p>
            <a:pPr marL="12700" marR="267970">
              <a:lnSpc>
                <a:spcPts val="3000"/>
              </a:lnSpc>
              <a:spcBef>
                <a:spcPts val="505"/>
              </a:spcBef>
            </a:pPr>
            <a:r>
              <a:rPr dirty="0" sz="2550" i="1">
                <a:solidFill>
                  <a:srgbClr val="BF0000"/>
                </a:solidFill>
                <a:latin typeface="Cambria"/>
                <a:cs typeface="Cambria"/>
              </a:rPr>
              <a:t>Trust</a:t>
            </a:r>
            <a:r>
              <a:rPr dirty="0" sz="2550" spc="110" i="1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dirty="0" sz="2550" i="1">
                <a:solidFill>
                  <a:srgbClr val="BF0000"/>
                </a:solidFill>
                <a:latin typeface="Cambria"/>
                <a:cs typeface="Cambria"/>
              </a:rPr>
              <a:t>and</a:t>
            </a:r>
            <a:r>
              <a:rPr dirty="0" sz="2550" spc="125" i="1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dirty="0" sz="2550" i="1">
                <a:solidFill>
                  <a:srgbClr val="BF0000"/>
                </a:solidFill>
                <a:latin typeface="Cambria"/>
                <a:cs typeface="Cambria"/>
              </a:rPr>
              <a:t>Reliability:</a:t>
            </a:r>
            <a:r>
              <a:rPr dirty="0" sz="2550" spc="120" i="1">
                <a:solidFill>
                  <a:srgbClr val="BF0000"/>
                </a:solidFill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Mother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12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has</a:t>
            </a:r>
            <a:r>
              <a:rPr dirty="0" sz="2550" spc="12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established </a:t>
            </a:r>
            <a:r>
              <a:rPr dirty="0" sz="2550" i="1">
                <a:latin typeface="Cambria"/>
                <a:cs typeface="Cambria"/>
              </a:rPr>
              <a:t>trust</a:t>
            </a:r>
            <a:r>
              <a:rPr dirty="0" sz="2550" spc="8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reliability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over</a:t>
            </a:r>
            <a:r>
              <a:rPr dirty="0" sz="2550" spc="95" i="1">
                <a:latin typeface="Cambria"/>
                <a:cs typeface="Cambria"/>
              </a:rPr>
              <a:t> </a:t>
            </a:r>
            <a:r>
              <a:rPr dirty="0" sz="2550" spc="50" i="1">
                <a:latin typeface="Cambria"/>
                <a:cs typeface="Cambria"/>
              </a:rPr>
              <a:t>the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60" i="1">
                <a:latin typeface="Cambria"/>
                <a:cs typeface="Cambria"/>
              </a:rPr>
              <a:t>years,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55" i="1">
                <a:latin typeface="Cambria"/>
                <a:cs typeface="Cambria"/>
              </a:rPr>
              <a:t>making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it</a:t>
            </a:r>
            <a:r>
              <a:rPr dirty="0" sz="2550" spc="90" i="1">
                <a:latin typeface="Cambria"/>
                <a:cs typeface="Cambria"/>
              </a:rPr>
              <a:t> </a:t>
            </a:r>
            <a:r>
              <a:rPr dirty="0" sz="2550" spc="-50" i="1">
                <a:latin typeface="Cambria"/>
                <a:cs typeface="Cambria"/>
              </a:rPr>
              <a:t>a </a:t>
            </a:r>
            <a:r>
              <a:rPr dirty="0" sz="2550" i="1">
                <a:latin typeface="Cambria"/>
                <a:cs typeface="Cambria"/>
              </a:rPr>
              <a:t>preferred</a:t>
            </a:r>
            <a:r>
              <a:rPr dirty="0" sz="2550" spc="16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choice</a:t>
            </a:r>
            <a:r>
              <a:rPr dirty="0" sz="2550" spc="1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for</a:t>
            </a:r>
            <a:r>
              <a:rPr dirty="0" sz="2550" spc="170" i="1">
                <a:latin typeface="Cambria"/>
                <a:cs typeface="Cambria"/>
              </a:rPr>
              <a:t> </a:t>
            </a:r>
            <a:r>
              <a:rPr dirty="0" sz="2550" spc="65" i="1">
                <a:latin typeface="Cambria"/>
                <a:cs typeface="Cambria"/>
              </a:rPr>
              <a:t>consumers</a:t>
            </a:r>
            <a:r>
              <a:rPr dirty="0" sz="2550" spc="1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looking</a:t>
            </a:r>
            <a:r>
              <a:rPr dirty="0" sz="2550" spc="175" i="1">
                <a:latin typeface="Cambria"/>
                <a:cs typeface="Cambria"/>
              </a:rPr>
              <a:t> </a:t>
            </a:r>
            <a:r>
              <a:rPr dirty="0" sz="2550" spc="-25" i="1">
                <a:latin typeface="Cambria"/>
                <a:cs typeface="Cambria"/>
              </a:rPr>
              <a:t>for </a:t>
            </a:r>
            <a:r>
              <a:rPr dirty="0" sz="2550" spc="65" i="1">
                <a:latin typeface="Cambria"/>
                <a:cs typeface="Cambria"/>
              </a:rPr>
              <a:t>consistent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and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spc="75" i="1">
                <a:latin typeface="Cambria"/>
                <a:cs typeface="Cambria"/>
              </a:rPr>
              <a:t>safe</a:t>
            </a:r>
            <a:r>
              <a:rPr dirty="0" sz="2550" spc="70" i="1">
                <a:latin typeface="Cambria"/>
                <a:cs typeface="Cambria"/>
              </a:rPr>
              <a:t> </a:t>
            </a:r>
            <a:r>
              <a:rPr dirty="0" sz="2550" i="1">
                <a:latin typeface="Cambria"/>
                <a:cs typeface="Cambria"/>
              </a:rPr>
              <a:t>dairy</a:t>
            </a:r>
            <a:r>
              <a:rPr dirty="0" sz="2550" spc="75" i="1">
                <a:latin typeface="Cambria"/>
                <a:cs typeface="Cambria"/>
              </a:rPr>
              <a:t> </a:t>
            </a:r>
            <a:r>
              <a:rPr dirty="0" sz="2550" spc="-10" i="1">
                <a:latin typeface="Cambria"/>
                <a:cs typeface="Cambria"/>
              </a:rPr>
              <a:t>products.</a:t>
            </a:r>
            <a:endParaRPr sz="2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2023-11-04T08:26:32Z</dcterms:created>
  <dcterms:modified xsi:type="dcterms:W3CDTF">2023-11-04T08:26:32Z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er">
    <vt:lpwstr>Skia/PDF m100</vt:lpwstr>
  </property>
</Properties>
</file>